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ink/inkAction1.xml" ContentType="application/vnd.ms-office.inkAction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ink/inkAction2.xml" ContentType="application/vnd.ms-office.inkAction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ink/inkAction3.xml" ContentType="application/vnd.ms-office.inkAction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ink/inkAction4.xml" ContentType="application/vnd.ms-office.inkAction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2" r:id="rId4"/>
    <p:sldId id="263" r:id="rId5"/>
    <p:sldId id="264" r:id="rId6"/>
    <p:sldId id="266" r:id="rId7"/>
    <p:sldId id="265" r:id="rId8"/>
    <p:sldId id="268" r:id="rId9"/>
    <p:sldId id="269" r:id="rId10"/>
    <p:sldId id="270" r:id="rId1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browse showScrollbar="0"/>
    <p:sldAll/>
    <p:penClr>
      <a:prstClr val="red"/>
    </p:penClr>
    <p:extLst>
      <p:ext uri="{F99C55AA-B7CB-42B0-86F8-08522FDF87E8}">
        <p14:browseMode xmlns:p14="http://schemas.microsoft.com/office/powerpoint/2010/main" showStatus="0"/>
      </p:ex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4" autoAdjust="0"/>
    <p:restoredTop sz="96679" autoAdjust="0"/>
  </p:normalViewPr>
  <p:slideViewPr>
    <p:cSldViewPr showGuides="1">
      <p:cViewPr varScale="1">
        <p:scale>
          <a:sx n="115" d="100"/>
          <a:sy n="115" d="100"/>
        </p:scale>
        <p:origin x="280" y="208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7/27/19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7-11-11T18:55:21.740Z"/>
    </inkml:context>
    <inkml:brush xml:id="br0">
      <inkml:brushProperty name="width" value="0.07905" units="cm"/>
      <inkml:brushProperty name="height" value="0.07905" units="cm"/>
      <inkml:brushProperty name="color" value="#0000FF"/>
    </inkml:brush>
    <inkml:brush xml:id="br1">
      <inkml:brushProperty name="width" value="0.23714" units="cm"/>
      <inkml:brushProperty name="height" value="0.23714" units="cm"/>
      <inkml:brushProperty name="color" value="#FBB041"/>
    </inkml:brush>
    <inkml:brush xml:id="br2">
      <inkml:brushProperty name="width" value="0.07905" units="cm"/>
      <inkml:brushProperty name="height" value="0.07905" units="cm"/>
      <inkml:brushProperty name="color" value="#FF0000"/>
    </inkml:brush>
    <inkml:brush xml:id="br3">
      <inkml:brushProperty name="width" value="0.07905" units="cm"/>
      <inkml:brushProperty name="height" value="0.07905" units="cm"/>
      <inkml:brushProperty name="color" value="#009E49"/>
    </inkml:brush>
    <inkml:brush xml:id="br4">
      <inkml:brushProperty name="width" value="0.07905" units="cm"/>
      <inkml:brushProperty name="height" value="0.07905" units="cm"/>
      <inkml:brushProperty name="color" value="#00B0F0"/>
    </inkml:brush>
    <inkml:brush xml:id="br5">
      <inkml:brushProperty name="width" value="0.07905" units="cm"/>
      <inkml:brushProperty name="height" value="0.07905" units="cm"/>
      <inkml:brushProperty name="color" value="#80808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13752">
    <iact:property name="dataType"/>
    <iact:actionData xml:id="d0">
      <inkml:trace xmlns:inkml="http://www.w3.org/2003/InkML" xml:id="stk0" contextRef="#ctx0" brushRef="#br0">414 9216 0,'0'0'31,"0"0"-31,0 0 0,0 0 31,0 0 -31,32 -142 0,-44 115 16,8 17 -16,-24 -22 31,0 27 -31,-20 15 16,8 17 -16,0 -6 15,-8 37 -15,8 21 31,4 16 -31,4 11 0,4 -16 16,16 37 0,24 -11 -16,0 -37 31,4 -5 -31,24 -21 0,8 -26 31,-16 -22 -31,4 -42 0,-4 0 16,4 -27 -16,12 -41 31,-16 -12 -31,4 -9 16,-8 4 -16,-8 48 0,-8 5 31,-12 11 -31,-16 0 16,4 48 -16,-8 -1 15,-16 22 -15,8 36 31,-12 22 -31,8 21 0,8 5 16,16 0 -16,4 11 31,32 42 -31,20 -6 16,8 -10 -16,0 -15 16,16 -49 -16,4 -57 31,20 -11 -31,-96 0 15,0 0 -15,0 0 0</inkml:trace>
    </iact:actionData>
  </iact:action>
  <iact:action type="add" startTime="14811">
    <iact:property name="dataType"/>
    <iact:actionData xml:id="d1">
      <inkml:trace xmlns:inkml="http://www.w3.org/2003/InkML" xml:id="stk1" contextRef="#ctx0" brushRef="#br0">138 11790 0,'0'0'31,"0"0"-31,0 0 0,-68 180 16,64 -101 -16,4 74 16,4 22 -1,-4 10 -15,4 -5 31,4 10 -31,0 -5 0,12 -27 32,-12 -73 -32,4 -27 0,-8 -58 15,8 0 -15,0 -122 32,4 -20 -32,8 15 0,-8 21 31,8 22 -31,4 -6 0,0 11 15,12 20 -15,4 28 32,8 25 -32,-24 6 15,4 32 -15,0 5 16,-4 11 -16,-12 31 31,-4 16 -31,-12 -26 0,-8 15 31,4 1 -31,-40 21 0,-4 -6 32,-24 -47 -32,-8 -32 0,-12 11 15,4 -6 -15,-12 -15 32,100 -11 -32,0 0 0,0 0 0</inkml:trace>
    </iact:actionData>
  </iact:action>
  <iact:action type="add" startTime="15918">
    <iact:property name="dataType"/>
    <iact:actionData xml:id="d2">
      <inkml:trace xmlns:inkml="http://www.w3.org/2003/InkML" xml:id="stk2" contextRef="#ctx0" brushRef="#br0">6442 9158 0,'0'0'32,"0"0"-32,0 0 0,0 0 31,64 95 -31,-64 -89 0,0 -6 16,0 0 -16,-60 21 31,20 32 -31,-4 -1 0,0 17 31,-12 21 -31,0 26 16,4 43 -16,16 5 15,24 -6 -15,24 -15 16,28 -32 -16,28 -21 31,16 -48 -31,-12 -31 16,0 -85 -16,-72 74 15,0 0 -15,0 0 16</inkml:trace>
    </iact:actionData>
  </iact:action>
  <iact:action type="add" startTime="16464">
    <iact:property name="dataType"/>
    <iact:actionData xml:id="d3">
      <inkml:trace xmlns:inkml="http://www.w3.org/2003/InkML" xml:id="stk3" contextRef="#ctx0" brushRef="#br0">6798 11806 0,'0'0'32,"0"0"-32,0 0 0,-80 11 31,32 -6 -31,0 0 0,-12 27 31,-32 31 -31,32 17 16,-4 15 -16,20 -5 15,12 -11 -15,8 0 16,20 11 -16,4 -5 31,28 -48 -31,12 10 0,-4 -57 31,8 -27 -31,12 -11 0,-20 -42 32,20 -5 -32,-12 -32 0,-4 -10 15,0 -1 -15,-28 1 32,-16 21 -32,-20 -27 0,-12 27 31,-12 5 -31,-4 31 0,4 33 31,4 26 -31,12 15 0,0 28 31,8 4 -31,16 6 0,8 26 16,4 5 -16,8 22 29,12 -6 -29,20 58 0,0 38 31,12 52 -31,0 16 0,8 0 32,-12 -63 -32,-16 -16 0,-12 -32 15,0 -69 -15,-12 -63 32,-12 0 -32,0 0 0,0 0 15</inkml:trace>
    </iact:actionData>
  </iact:action>
  <iact:action type="add" startTime="17430">
    <iact:property name="dataType"/>
    <iact:actionData xml:id="d4">
      <inkml:trace xmlns:inkml="http://www.w3.org/2003/InkML" xml:id="stk4" contextRef="#ctx0" brushRef="#br0">3946 15876 0,'0'0'31,"0"0"-31,0 0 16,104 89 -16,-68 -78 16,4 0 -16,8 -27 31,-4 -5 -31,-8 -11 0,-12 -26 31,12 0 -31,-8 5 16,-12 -27 -16,-8 6 15,-12 6 -15,-12 15 16,-16 16 -16,0 21 31,-4 37 -31,-4 32 0,8 16 31,4 15 -31,16 33 0,4 25 32,32 27 -32,12 1 0,12 -12 31,8 -36 -31,8 -22 0,20 -47 16,4 -74 -16,-8 -127 31,-80 148 -31,0 0 0,0 0 0</inkml:trace>
    </iact:actionData>
  </iact:action>
  <iact:action type="add" startTime="18383">
    <iact:property name="dataType"/>
    <iact:actionData xml:id="d5">
      <inkml:trace xmlns:inkml="http://www.w3.org/2003/InkML" xml:id="stk5" contextRef="#ctx0" brushRef="#br0">10274 11584 0,'0'0'15,"0"0"-15,0 0 31,0 0 -31,-76 -169 0,44 116 32,-4 11 -32,-4 10 0,-4 16 15,-12 43 -15,0 36 32,4 22 -17,12 26 -15,12 5 0,20 5 16,36 49 -16,12 -17 31,0 11 -31,-4 -43 0,8 1 16,-8 15 -16,-8 22 31,-12 -32 -31,-4 -32 0,-24 -16 31,-8 -26 -31,-4 -21 0,-12 -17 31,-12 -25 -31,8 -43 0,-12 -53 32,52 106 -32,0 0 0,0 0 31</inkml:trace>
    </iact:actionData>
  </iact:action>
  <iact:action type="add" startTime="18820">
    <iact:property name="dataType"/>
    <iact:actionData xml:id="d6">
      <inkml:trace xmlns:inkml="http://www.w3.org/2003/InkML" xml:id="stk6" contextRef="#ctx0" brushRef="#br0">9558 12609 0,'0'0'16,"100"69"-16,-8 -5 31,12 -27 -31,4 -11 16,28 -58 -16,-20 -15 15,-116 47 -15,0 0 31,0 0 -31</inkml:trace>
    </iact:actionData>
  </iact:action>
  <iact:action type="add" startTime="19401">
    <iact:property name="dataType"/>
    <iact:actionData xml:id="d7">
      <inkml:trace xmlns:inkml="http://www.w3.org/2003/InkML" xml:id="stk7" contextRef="#ctx0" brushRef="#br0">10070 15913 0,'0'0'31,"0"0"-31,40 -212 16,-40 154 -16,-4 26 15,-12 22 -15,-8 20 32,-20 38 -32,4 31 0,-20 48 30,4 5 -30,4 16 0,16 -16 15,12 6 1,24 -27 -16,24 -53 31,8 -58 -31,20 -43 0,4 -46 16,16 -28 -16,-12 -36 31,-8 -5 -31,-8 31 0,-12 10 31,-12 59 -31,-8 21 0,-12 21 32,-4 16 -32,-8 0 0,-12 90 15,-4 -26 -15,12 20 32,0 22 -32,28 31 0,-4 1 31,12 -17 -31,-4 11 0,8 22 31,-12 -38 -31,-4 -21 0,-16 -16 16,-16 -31 -16,-32 -37 31,-24 -1 -31,-12 -15 0,-16 -16 31,0 -27 -31,12 22 0,-8 -17 31,28 38 -31,76 5 0,0 0 0,0 0 32</inkml:trace>
    </iact:actionData>
  </iact:action>
  <iact:action type="add" startTime="20352">
    <iact:property name="dataType"/>
    <iact:actionData xml:id="d8">
      <inkml:trace xmlns:inkml="http://www.w3.org/2003/InkML" xml:id="stk8" contextRef="#ctx0" brushRef="#br0">9902 18375 0,'0'0'31,"0"0"-31,0 0 0,0 228 31,-12 -123 -31,0 28 0,8 20 16,-4 32 -16,0 10 31,0 11 -31,-8 -15 16,12 -38 -16,0 -42 16,8 -58 -16,0 -32 31,4 -21 -31,-12 -85 0,8 1 31,4 -38 -31,12 -5 0,16 1 45,12 9 -45,-8 12 0,12 36 16,-12 11 -16,4 42 31,0 0 -31,-16 27 0,4 20 31,-20 12 -31,0 9 0,-8 38 32,4 32 -32,-4 42 0,4 -6 31,0 -36 -31,8 5 0,0 -53 16,8 -53 -16,4 -106 31,-28 85 -31,0 0 0,0 0 0</inkml:trace>
    </iact:actionData>
  </iact:action>
  <iact:action type="add" startTime="23658">
    <iact:property name="dataType"/>
    <iact:actionData xml:id="d9">
      <inkml:trace xmlns:inkml="http://www.w3.org/2003/InkML" xml:id="stk9" contextRef="#ctx0" brushRef="#br0">1506 6532 0,'16'105'31,"-16"-105"-31,0 0 0,0 0 16,0 0 -16,0 0 0,0 0 0,0 0 20,12 143 -4,-16 -111 -1,0 -1 -15,4 -4 31,0 -6 -31,-8 16 0,8 -5 16,-12 5 -16,24 31 31,-20 22 -15,8 -32 -16,-4 37 0,-4 6 16,4 -22 -16,0 16 31,8 -10 -31,-4 -22 15,-4 -26 -15,4 0 16,-4 0 -16,8 -10 31,0 -17 -31,4 -4 0,-4 9 0,-8 -15 0,4 0 16,0 0 -16,0 0 0,0 0 0</inkml:trace>
    </iact:actionData>
  </iact:action>
  <iact:action type="add" startTime="25596">
    <iact:property name="dataType"/>
    <iact:actionData xml:id="d10">
      <inkml:trace xmlns:inkml="http://www.w3.org/2003/InkML" xml:id="stk10" contextRef="#ctx0" brushRef="#br0">946 14364 0,'0'0'31,"0"0"-31,0 0 0,0 0 31,0 0 -31,0 0 0,0 0 0,76 -32 16,-48 32 15,8 -16 -31,-4 32 0,0 -10 32,-4 25 -32,-4 -10 0,-8 16 31,4 6 -31,-4 10 0,-12 -1 15,-16 17 -15,-8 21 32,-8 16 -3,-8 -6 -29,8 6 0,-16 -6 16,-4 -31 -16,-12 10 31,-4 -26 -31,12 -27 0,4 -20 31,12 4 -31,12 -31 0,12 0 32,8 -21 -32,12 -11 0,4 11 15,12 15 -15,0 -26 32,12 16 -32,-4 11 0,4 21 31,12 5 -31,-4 16 0,4 10 31,8 16 -31,-4 16 0,4 6 31,-12 -6 -31,8 11 0,-16 -22 16,-4 -5 -16,-8 -15 31,-24 -38 -31,12 -15 0,-12 26 16,0 0 -16,0 0 0</inkml:trace>
    </iact:actionData>
  </iact:action>
  <iact:action type="add" startTime="27576">
    <iact:property name="dataType"/>
    <iact:actionData xml:id="d11">
      <inkml:trace xmlns:inkml="http://www.w3.org/2003/InkML" xml:id="stk11" contextRef="#ctx0" brushRef="#br0">1658 14232 0,'36'69'31,"-36"-69"-31,0 0 0,0 0 31,0 0 -31,-20 195 16,0 -84 -16,-12 -5 15,-12 26 1,0 0 -16,-8 32 16,-4 37 -16,4 -32 31,12 11 -31,-4 -32 0,4 -16 16,20 -16 -16,-8 -10 31,12 -32 -31,8 -32 15,8 -26 -15,0 -16 0,-8 0 16,8 -74 15,0 74 -31,0 0 0,0 0 16</inkml:trace>
    </iact:actionData>
  </iact:action>
  <iact:action type="add" startTime="28277">
    <iact:property name="dataType"/>
    <iact:actionData xml:id="d12">
      <inkml:trace xmlns:inkml="http://www.w3.org/2003/InkML" xml:id="stk12" contextRef="#ctx0" brushRef="#br0">1614 15220 0,'0'0'15,"0"0"-15,0 0 16,72 -111 -16,-68 101 31,0 -17 -31,0 27 0,12 0 32,0 0 -32,16 11 0,-4 -11 15,4 0 -15,8 -16 31,4 16 -31,-4 16 16,-4 5 -16,-4 -10 16,-4 15 -16,-24 11 30,0 11 -30,-16 25 0,0 -4 31,-16 -16 -31,-4 0 0,12 -11 16,-4 6 -16,-4 -22 31,0 -5 -31,12 -15 16,8 -1 -16,8 11 0,-12 -22 0,12 12 15,8 -38 -15,0 6 32,12 -1 -32,8 22 31,4 -6 -31,0 6 31,4 10 -31,-8 1 0,0 9 16,4 17 -16,4 16 31,-12 -6 -31,-12 0 0,4 1 16,-12 15 -16,0 -16 31,-12 21 -31,-12 17 15,-16 -12 -15,-20 12 16,-12 4 -16,0 -20 31,-4 -22 -31,-8 6 0,8 -17 32,16 -15 -32,4 -16 0,16 0 15,-8 -10 -15,8 -49 31,20 1 -31,16 58 16,0 0 -16,0 0 16</inkml:trace>
    </iact:actionData>
  </iact:action>
  <iact:action type="add" startTime="30849">
    <iact:property name="dataType"/>
    <iact:actionData xml:id="d13">
      <inkml:trace xmlns:inkml="http://www.w3.org/2003/InkML" xml:id="stk13" contextRef="#ctx0" brushRef="#br0">2134 6352 0,'20'-74'31,"-20"74"-31,-20 148 16,4 -53 -16,0 64 31,-12 -12 -31,0 -4 16,-20 21 -16,0 -16 0,12 32 31,-12 47 -31,8 -10 16,12 -27 -16,0 -58 15,0 -16 -15,12 -5 31,12 0 -31,-8 -42 0,16 -11 32,4 -21 -32,-16 -37 0,-20 -127 0,28 127 15,0 0 -15,0 0 0</inkml:trace>
    </iact:actionData>
  </iact:action>
  <iact:action type="add" startTime="31629">
    <iact:property name="dataType"/>
    <iact:actionData xml:id="d14">
      <inkml:trace xmlns:inkml="http://www.w3.org/2003/InkML" xml:id="stk14" contextRef="#ctx0" brushRef="#br0">2310 7145 0,'0'0'15,"-24"153"-15,12 -69 15,-12 12 -15,4 -7 31,0 -25 -31,4 15 0,8 -21 31,-8 -26 -31,12 -6 0,20 1 16,0 -17 -16,0 -10 31,16 0 -31,-4 -37 0,4 43 31,0 -6 -31,-4 -6 0,8 -4 16,-8 20 -16,-12 6 31,4 -10 -31,-8 -6 16,8 -6 -16,-8 -10 16,24 -21 -16,16 -68 31,-52 105 -31,0 0 0,0 0 15</inkml:trace>
    </iact:actionData>
  </iact:action>
  <iact:action type="add" startTime="32034">
    <iact:property name="dataType"/>
    <iact:actionData xml:id="d15">
      <inkml:trace xmlns:inkml="http://www.w3.org/2003/InkML" xml:id="stk15" contextRef="#ctx0" brushRef="#br0">2654 7097 0,'0'0'15,"0"0"-15,0 0 32,0 0 -32,-68 69 0,44 -11 15,0 21 -15,12 59 32,0 62 -32,-12 38 15,4 0 -15,8 -11 16,8 -42 -16,20 -79 20,-16 -106 -20,0 0 0,0 0 0</inkml:trace>
    </iact:actionData>
  </iact:action>
  <iact:action type="add" startTime="36493">
    <iact:property name="dataType"/>
    <iact:actionData xml:id="d16">
      <inkml:trace xmlns:inkml="http://www.w3.org/2003/InkML" xml:id="stk16" contextRef="#ctx0" brushRef="#br0">13698 464 0,'0'0'31,"0"0"-31,0 0 0,0 0 31,0 0 -31,0 0 0,0 0 31,0 0 -31,0 0 0,0 0 0,0 0 0,36 138 32,-32 -85 -17,0 15 -15,0 22 31,4 26 -31,-8 53 16,4 -26 -16,4 -27 16,-4 -26 -16,0 -37 15,4 -26 -15,-8 -17 16,8 -10 0,-4 0 -16,0 0 0,-4 0 0,0 0 15,8 -185 32,0 111 -47,0 27 0,0 -6 31,12 10 -31,-4 6 0,16 11 32,0 0 -32,-8 31 0,0 -5 15,0 5 -15,-12 11 31,4 5 -31,-8 11 0,8 0 31,-12 5 -31,4 21 0,-4 0 31,-8 0 -31,-4 -10 0,-4 -17 16,-12 12 -16,-12 -1 31,-8 21 -31,-8 -31 0,-4 0 31,8 -6 -31,8 -15 0,8 -11 31,4 -27 -31,12 6 0,4 -37 32,4 -42 -32,32 -17 0,-24 117 15,0 0 -15,0 0 0</inkml:trace>
    </iact:actionData>
  </iact:action>
  <iact:action type="add" startTime="37445">
    <iact:property name="dataType"/>
    <iact:actionData xml:id="d17">
      <inkml:trace xmlns:inkml="http://www.w3.org/2003/InkML" xml:id="stk17" contextRef="#ctx0" brushRef="#br0">14522 517 0,'0'0'30,"0"0"-30,0 0 0,0 0 16,0 0 -16,96 5 31,-48 1 -31,0 4 0,-8 11 31,12 6 -31,8 5 0,-16 5 31,-16 0 -31,-16 5 0,-12 11 16,-36 5 -16,4 10 31,-16 -9 -31,-4 -12 16,0 6 -16,4 -16 15,16 -16 -15,12 -10 32,16 5 -32,4 -38 0,12 12 0,4 -6 0,-16 16 15,72 -11 17,-24 6 -17,4 0 -15,-12 5 16,20 42 -16,-12 -10 31,-12 10 -31,-12 11 0,-12 -16 31,-20 5 -31,-4 16 0,-16 6 16,-24 -1 -16,-8 6 31,-24 -6 -31,16 -26 0,0 -31 31,16 25 -31,-8 -31 0,4 -10 32,24 -6 -32,8 -21 0,0 -5 15,4 -69 -15,20 111 46,0 0 -46,0 0 15</inkml:trace>
    </iact:actionData>
  </iact:action>
  <iact:action type="add" startTime="38810">
    <iact:property name="dataType"/>
    <iact:actionData xml:id="d18">
      <inkml:trace xmlns:inkml="http://www.w3.org/2003/InkML" xml:id="stk18" contextRef="#ctx0" brushRef="#br0">14242 3572 0,'-32'-95'31,"32"95"-31,0 0 0,0 0 32,0 0 -32,-76 -111 15,52 74 -15,-4 10 16,-12 6 -16,4 26 31,-20 6 -31,4 26 0,-4 11 31,0 -1 -31,8 6 0,4 32 16,4 31 -16,12 -10 31,24 -1 -31,8 1 0,24 -32 31,4 -11 -31,12 -26 0,8 -26 21,-4 -22 -21,0 -15 0,-4 -11 15,-4 0 -15,-8 -21 32,8 -21 -32,-20 -1 0,-4 6 31,-8 16 -31,0 0 0,0 5 31,8 11 -31,0 10 0,-12 16 16,-4 -15 -16,-4 25 0,4 1 31,-12 -6 -31,16 11 0,-4 0 0,0 0 16,0 0 -16,0 0 0,8 154 46,0 -86 -14,12 22 -32,16 16 0,8 -16 15,8 -16 -15,8 -42 32,-12 -59 -32,-20 -47 0,-28 74 31,0 0 -31,0 0 0</inkml:trace>
    </iact:actionData>
  </iact:action>
  <iact:action type="add" startTime="39594">
    <iact:property name="dataType"/>
    <iact:actionData xml:id="d19">
      <inkml:trace xmlns:inkml="http://www.w3.org/2003/InkML" xml:id="stk19" contextRef="#ctx0" brushRef="#br0">14814 2784 0,'0'0'16,"0"0"-16,0 0 16,0 0 -16,0 0 0,-44 185 31,40 -105 -31,4 10 31,0 -6 -31,-12 1 0,4 -1 16,4 -10 -16,12 -21 31,0 -11 -31,-8 -31 16,4 -1 -16,8 -10 0,0 0 15,8 0 -15,4 -5 31,4 5 -31,12 -5 16,20 5 -16,12 10 31,-12 -4 -31,-4 10 16,-12 -6 -16,-8 -15 16,-8 5 -16,-8 -5 31,-16 5 -31,4 15 0,-8 -15 0,0 -10 0,0 10 31,0 0 -31,0 0 0</inkml:trace>
    </iact:actionData>
  </iact:action>
  <iact:action type="add" startTime="40079">
    <iact:property name="dataType"/>
    <iact:actionData xml:id="d20">
      <inkml:trace xmlns:inkml="http://www.w3.org/2003/InkML" xml:id="stk20" contextRef="#ctx0" brushRef="#br0">15178 2864 0,'0'0'31,"0"0"-31,0 0 0,-72 53 16,48 21 -16,4 10 31,4 38 -31,20 15 0,12 27 31,8 31 -31,-8 22 0,4 -16 31,4 5 -31,-4 -47 0,-8 -38 16,0 -15 -16,-12 -74 31,0 -32 -31,0 0 0,0 0 0</inkml:trace>
    </iact:actionData>
  </iact:action>
  <iact:action type="add" startTime="41904">
    <iact:property name="dataType"/>
    <iact:actionData xml:id="d21">
      <inkml:trace xmlns:inkml="http://www.w3.org/2003/InkML" xml:id="stk21" contextRef="#ctx0" brushRef="#br0">5158 6341 0,'-28'58'31,"28"-58"-31,0 0 0,-84 80 31,68 -6 -31,-4 -11 16,-4 11 -16,8 -10 16,12 -1 -16,16 -10 31,16 -22 -31,12 -15 0,0 -5 31,4 -16 -31,4 10 0,12 -16 16,16 17 -16,-8 9 31,-12 -4 -31,-4 0 0,-16 15 31,-4 -10 -31,-16 10 0,-12 11 31,-8 11 -31,-8 -6 0,-12 6 16,-16 -11 -16,-12 5 29,0 0 -29,-8 -15 16,-8 10 -16,8 -6 16,-4 -15 -16,8 0 31,8 -21 -31,12 -11 0,12 0 15,40 -10 -15,4 5 32,-20 21 -32,0 0 15,0 0 -15</inkml:trace>
    </iact:actionData>
  </iact:action>
  <iact:action type="add" startTime="42480">
    <iact:property name="dataType"/>
    <iact:actionData xml:id="d22">
      <inkml:trace xmlns:inkml="http://www.w3.org/2003/InkML" xml:id="stk22" contextRef="#ctx0" brushRef="#br0">5154 6421 0,'0'0'16,"-68"26"-16,16 22 31,8 -17 -31,20 -4 0,20 15 15,16 -10 -15,24 5 32,40 -6 -32,24 -9 15,0 -28 -15,12 1 16,-8 -27 -16,36 -36 31,-140 68 -31,0 0 0,0 0 16</inkml:trace>
    </iact:actionData>
  </iact:action>
  <iact:action type="add" startTime="43728">
    <iact:property name="dataType"/>
    <iact:actionData xml:id="d23">
      <inkml:trace xmlns:inkml="http://www.w3.org/2003/InkML" xml:id="stk23" contextRef="#ctx0" brushRef="#br0">4494 10997 0,'28'-105'31,"-28"105"-31,0 0 16,0 0 -16,0 0 0,0 0 0,-68 68 30,48 -4 1,-8 15 -31,0 16 0,-4 -5 32,12 32 -32,4 -17 0,0 -9 31,12 14 -31,8 -4 0,8 -11 31,8 -26 -31,8 -11 0,-4 -21 16,4 11 -16,8 -1 31,4 -20 -31,-4 -38 0,4 6 31,-8 -32 -31,16 -32 0,8 -26 16,-4 -16 -16,4 5 31,-16 16 -31,-4 27 0,-24 -11 31,0 32 -31,-28 10 0,-4 16 32,-12 22 -32,-12 31 0,8 26 15,-12 6 -15,-4 36 31,0 33 -31,12 10 16,16 -32 -16,20 0 16,8 -21 -16,16 27 31,-20 -122 -31,0 0 0,0 0 16</inkml:trace>
    </iact:actionData>
  </iact:action>
  <iact:action type="add" startTime="45256">
    <iact:property name="dataType"/>
    <iact:actionData xml:id="d24">
      <inkml:trace xmlns:inkml="http://www.w3.org/2003/InkML" xml:id="stk24" contextRef="#ctx0" brushRef="#br0">5066 17028 0,'-40'275'31,"40"-275"-31,0 0 15,0 0 -15,0 0 0,64 47 32,-16 -47 -32,0 16 31,16 -32 -31,-4 16 0,4 -10 16,-12 20 -1,-4 -5 -15,-16 6 16,-16 0 -16,-12 31 31,-4 5 -31,-12 22 0,-16 -11 31,8 21 -31,-4 32 0,8 0 16,8 -5 -16,0 0 31,0 15 -31,8 -15 0,4 -11 31,0 -15 -31,4 -33 0,-4 -15 32,-16 -32 -32,12 0 0,0 0 15,0 0 -15</inkml:trace>
    </iact:actionData>
  </iact:action>
  <iact:action type="add" startTime="47445">
    <iact:property name="dataType"/>
    <iact:actionData xml:id="d25">
      <inkml:trace xmlns:inkml="http://www.w3.org/2003/InkML" xml:id="stk25" contextRef="#ctx0" brushRef="#br0">8914 21103 0,'0'0'29,"0"0"-29,0 0 32,-72 52 -32,52 -9 15,4 -1 -15,8 11 16,4 0 -16,-4 -1 31,16 17 -31,-4 0 0,8 -27 31,0 -10 -31,4 5 0,16 5 16,20 -5 0,4 -10 -16,0 -6 31,-4 -16 -31,8 16 0,-12 6 15,4 -6 -15,-8 32 32,-24 5 -32,-12 -5 0,-8 21 31,-16 -16 -31,-12 21 0,-16 -10 31,0 -6 -31,0 -21 0,4 -20 16,4 -12 -16,-12 -10 31,12 -16 -31,4 -5 0,0 -26 31,4 4 -31,16 1 0,4 -6 32,8 -10 -32,20 -10 0,4 4 15,0 -15 -15,16 -6 31,8 -26 -31,0 27 16,-4 4 -16,-12 17 16,-8 10 -16,0 16 15,-8 0 -15,-4 -26 15,-16 26 -15,-12 5 15,-12 -5 -15,-8 16 16,-16 5 -16,8 27 31,-20 -1 -31,4 11 16,4 11 -16,8 47 0,8 27 31,40 -106 -31,0 0 16,0 0 -16</inkml:trace>
    </iact:actionData>
  </iact:action>
  <iact:action type="add" startTime="49237">
    <iact:property name="dataType"/>
    <iact:actionData xml:id="d26">
      <inkml:trace xmlns:inkml="http://www.w3.org/2003/InkML" xml:id="stk26" contextRef="#ctx0" brushRef="#br0">10882 16298 0,'-40'-126'47,"40"126"-47,0 0 0,-100 26 15,64 43 -15,8 5 32,-4 10 -32,16 -15 0,8 21 15,0 -16 -15,16 26 32,4 -36 -32,-4 -6 0,0 -27 31,0 -31 -31,16 6 0,-4 -1 31,0 -37 -31,0 -15 0,8 -11 31,-16 -22 -31,12 -10 0,-4 6 32,0 10 -32,-4 0 0,0 32 15,-4 -1 -15,-8 28 31,-12 15 -31,0 -11 0,4 11 32,4 0 -32,0 0 0,0 0 15,0 0 -15,0 0 0,0 0 0,0 0 32,0 0 -32,0 0 0,-28 153 31,36 -89 0,12 20 -31,-8 17 0,8 -1 16,4 27 -16,0 31 31,-12 17 -31,0 -6 16,-12 -42 -16,4 0 15,-4 -32 -15,-4 -32 31,4 -31 -31,-12 -16 0,-8 -16 16,-16 -132 -16,36 132 31,0 0 -31,0 0 0</inkml:trace>
    </iact:actionData>
  </iact:action>
  <iact:action type="add" startTime="52291">
    <iact:property name="dataType"/>
    <iact:actionData xml:id="d27">
      <inkml:trace xmlns:inkml="http://www.w3.org/2003/InkML" xml:id="stk27" contextRef="#ctx0" brushRef="#br0">10778 11827 0,'-12'-74'32,"12"74"-32,0 0 0,0 0 31,0 0 -31,12 153 0,-8 -79 31,4 11 -31,4 10 0,-4 0 31,4 27 -31,4 -1 16,-4 1 -16,-8 -11 16,-4 0 -16,-12 -27 15,8 -31 -15,-20 0 32,0 -48 -32,-12 -63 0,36 58 15,0 0 -15,0 0 0</inkml:trace>
    </iact:actionData>
  </iact:action>
  <iact:action type="add" startTime="52837">
    <iact:property name="dataType"/>
    <iact:actionData xml:id="d28">
      <inkml:trace xmlns:inkml="http://www.w3.org/2003/InkML" xml:id="stk28" contextRef="#ctx0" brushRef="#br0">11270 12107 0,'0'0'16,"0"0"-16,0 0 31,0 0 -31,0 0 0,0 0 0,-80 6 31,60 15 -31,-8 21 16,8 11 -16,-4 26 31,0 6 -31,0 20 0,16 1 32,8 -11 -32,8 0 0,16 -10 31,8 -27 -31,12 -16 0,-8 -5 15,4 -16 -15,0 -21 32,8 0 -32,-4 -42 15,0 5 -15,-4 -10 16,4 -17 -16,0 -4 31,0 -1 -31,-16 0 0,-16 11 31,-4 16 -31,0 -6 0,-20 1 16,-4 -12 -16,-8 7 31,0 -7 -31,-4 1 0,4 11 32,-8 -1 -32,8 16 0,-4 6 31,4 21 -31,-4 -6 0,-4 43 29,4 -27 -29,-28 11 32,-12 10 -32,68 -26 0,0 0 0,0 0 31</inkml:trace>
    </iact:actionData>
  </iact:action>
  <iact:action type="add" startTime="57780">
    <iact:property name="dataType"/>
    <iact:actionData xml:id="d29">
      <inkml:trace xmlns:inkml="http://www.w3.org/2003/InkML" xml:id="stk29" contextRef="#ctx0" brushRef="#br0">12178 11626 0,'28'154'31,"-28"-154"-31,0 0 31,-52 179 -31,4 -84 0,-8 32 16,-20 -5 0,4 -16 -16,-12 15 15,8 32 -15,0 22 31,8 -22 -31,4 0 0,8 -26 32,20 -16 -32,16 -16 0,4 -10 31,4 -32 -31,12 -22 0,-16 -25 0,0 -6 16,16 0 -16,0 0 0,0 0 31,0 0 -31</inkml:trace>
    </iact:actionData>
  </iact:action>
  <iact:action type="add" startTime="58264">
    <iact:property name="dataType"/>
    <iact:actionData xml:id="d30">
      <inkml:trace xmlns:inkml="http://www.w3.org/2003/InkML" xml:id="stk30" contextRef="#ctx0" brushRef="#br0">11918 12678 0,'0'0'31,"0"0"-31,0 0 0,-32 196 16,24 -138 -16,-12 26 31,4 -10 -31,8 6 0,-12 9 16,-4 17 -16,8 26 31,0 16 -31,12 -16 16,0 -31 -16,8 -64 15,8 -27 -15,12 -78 32,-12 -17 -32,-12 85 0,0 0 0,0 0 31</inkml:trace>
    </iact:actionData>
  </iact:action>
  <iact:action type="add" startTime="58668">
    <iact:property name="dataType"/>
    <iact:actionData xml:id="d31">
      <inkml:trace xmlns:inkml="http://www.w3.org/2003/InkML" xml:id="stk31" contextRef="#ctx0" brushRef="#br0">12098 12609 0,'0'0'16,"0"0"-16,0 0 16,-36 159 -16,28 -96 31,-4 27 -31,-4 26 0,12 54 31,4 20 -31,-4 21 0,-8 -26 16,-4 -47 -16,4 -54 31,12 -84 -31,0 0 0,0 0 16</inkml:trace>
    </iact:actionData>
  </iact:action>
  <iact:action type="add" startTime="59402">
    <iact:property name="dataType"/>
    <iact:actionData xml:id="d32">
      <inkml:trace xmlns:inkml="http://www.w3.org/2003/InkML" xml:id="stk32" contextRef="#ctx0" brushRef="#br0">11750 15997 0,'0'0'31,"0"0"-31,-92 79 0,64 -47 16,-8 -5 -16,-8 4 31,0 22 -31,4 37 0,-20 26 31,0 32 -31,0 21 0,-12 48 31,-4 16 -31,12 10 0,16 -37 16,0 -16 -16,12 -21 31,8 -37 -31,4 -63 0,8 -37 30,0 -48 -30,-12 -37 0,28 53 15,0 0 -15,0 0 31</inkml:trace>
    </iact:actionData>
  </iact:action>
  <iact:action type="add" startTime="60040">
    <iact:property name="dataType"/>
    <iact:actionData xml:id="d33">
      <inkml:trace xmlns:inkml="http://www.w3.org/2003/InkML" xml:id="stk33" contextRef="#ctx0" brushRef="#br0">11618 17202 0,'0'0'16,"-16"185"-16,8 -16 31,8 -10 -31,0 -17 16,0 -25 -16,-4 -38 0,8 -47 31,-12 -32 -31,8 0 0,0 0 0,0 0 16</inkml:trace>
    </iact:actionData>
  </iact:action>
  <iact:action type="add" startTime="60290">
    <iact:property name="dataType"/>
    <iact:actionData xml:id="d34">
      <inkml:trace xmlns:inkml="http://www.w3.org/2003/InkML" xml:id="stk34" contextRef="#ctx0" brushRef="#br0">11878 17181 0,'0'0'32,"0"0"-32,0 0 0,0 0 15,-76 -48 -15,68 38 16,-4 10 -16,12 16 0,0 -11 0,0 11 31,0 -16 -31,100 37 31,-48 -27 -31,4 1 32,-4 5 -32,-16 26 0,-12 6 31,-12 10 -31,-16 26 0,-24 17 31,-20 -1 -31,-12 16 16,-4 11 -16,-20 -16 0,8 -5 31,12 -21 -31,20 -33 0,32 -15 31,8 -21 -31,4 -26 0,60 -6 32,-4 -5 -32,20 5 0,-4 11 15,12 -6 -15,0 -10 31,-16 -27 -31,-28 -20 0,-40 68 46,0 0 -46,0 0 0</inkml:trace>
    </iact:actionData>
  </iact:action>
  <iact:action type="add" startTime="62332">
    <iact:property name="dataType"/>
    <iact:actionData xml:id="d35">
      <inkml:trace xmlns:inkml="http://www.w3.org/2003/InkML" xml:id="stk35" contextRef="#ctx0" brushRef="#br0">14086 5258 0,'0'0'16,"0"0"-16,0 0 31,-80 -74 -31,36 69 0,12 10 16,-8 5 -16,-12 27 31,-4 11 -31,8 42 0,4 5 31,16 0 -31,8 11 0,8 15 16,12 11 -16,12 -10 31,8 0 -31,16 -11 0,-8 -6 31,0 -20 -31,-4 15 0,-12 -20 32,4 -17 -32,-16 0 0,-8 -15 15,-8 -6 -15,-12 -26 32,0 -5 -32,-8 -6 15,-4 -26 -15,0 0 16,20 -90 -16,20 111 31,0 0 -31,0 0 0</inkml:trace>
    </iact:actionData>
  </iact:action>
  <iact:action type="add" startTime="62816">
    <iact:property name="dataType"/>
    <iact:actionData xml:id="d36">
      <inkml:trace xmlns:inkml="http://www.w3.org/2003/InkML" xml:id="stk36" contextRef="#ctx0" brushRef="#br0">13390 6257 0,'0'0'16,"0"0"-16,92 0 15,-20 -27 -15,12 -4 32,12 20 -32,-4 16 15,-12 -5 -15,0 11 16,-8 21 -16,8 10 31,12 -5 -31,-92 -37 0,0 0 16,0 0 -16</inkml:trace>
    </iact:actionData>
  </iact:action>
  <iact:action type="add" startTime="63175">
    <iact:property name="dataType"/>
    <iact:actionData xml:id="d37">
      <inkml:trace xmlns:inkml="http://www.w3.org/2003/InkML" xml:id="stk37" contextRef="#ctx0" brushRef="#br0">14898 5475 0,'0'0'32,"0"0"-32,0 0 0,-76 -16 31,64 69 -31,4 21 16,8 10 -16,-4 6 15,8 37 -15,12 10 16,-8 -10 -1,12 -5 -15,-8 -6 16,16 -37 -16,-12 -31 31,0 -43 -31,-16 -5 0,0 0 16,0 0 -16</inkml:trace>
    </iact:actionData>
  </iact:action>
  <iact:action type="add" startTime="63535">
    <iact:property name="dataType"/>
    <iact:actionData xml:id="d38">
      <inkml:trace xmlns:inkml="http://www.w3.org/2003/InkML" xml:id="stk38" contextRef="#ctx0" brushRef="#br0">15098 5475 0,'0'0'15,"0"0"-15,0 0 0,0 0 32,0 0 -32,44 232 0,-52 -95 31,-4 33 -31,12 30 16,-4 33 -16,-4 -11 0,-16 -37 31,0 -5 -31,24 -180 0,0 0 15,0 0 -15</inkml:trace>
    </iact:actionData>
  </iact:action>
  <iact:action type="add" startTime="64282">
    <iact:property name="dataType"/>
    <iact:actionData xml:id="d39">
      <inkml:trace xmlns:inkml="http://www.w3.org/2003/InkML" xml:id="stk39" contextRef="#ctx0" brushRef="#br0">13890 8339 0,'0'0'15,"-72"16"-15,24 10 32,4 1 -32,16 20 0,4 11 15,8 27 -15,8 10 31,8 11 -31,12 -11 15,12 11 -15,4 -22 16,4 -26 -16,16 -31 31,8 -38 -31,-4 -31 0,-8 -21 16,-4 -38 -16,-4 1 31,-8 -11 -31,-8 -6 16,-8 38 -16,-8 21 15,-8 0 -15,-4 58 31,0 -5 -31,0 5 0,4 0 0,-4 111 16,12 -53 15,-8 37 -31,8 32 16,0 0 -16,4 -22 16,-8 6 -16,4 16 31,-20 5 -31,-12 -16 0,-4 -15 31,-16 -27 -31,0 -11 0,4 -36 16,-20 -38 -16,16 6 31,16 -22 -31,0 -20 16,16 -11 -16,12 -74 15,4 132 -15,0 0 31,0 0 -31</inkml:trace>
    </iact:actionData>
  </iact:action>
  <iact:action type="add" startTime="64967">
    <iact:property name="dataType"/>
    <iact:actionData xml:id="d40">
      <inkml:trace xmlns:inkml="http://www.w3.org/2003/InkML" xml:id="stk40" contextRef="#ctx0" brushRef="#br0">14710 7885 0,'0'0'16,"0"0"-16,-20 211 31,0 -90 -31,12 33 16,0 15 -1,0 -5 -15,-4 5 0,12 0 16,0 -37 -16,0 -37 31,4 -53 -31,0 -42 16,8 0 -16,-12 0 0,0 0 0,0 0 16</inkml:trace>
    </iact:actionData>
  </iact:action>
  <iact:action type="add" startTime="65264">
    <iact:property name="dataType"/>
    <iact:actionData xml:id="d41">
      <inkml:trace xmlns:inkml="http://www.w3.org/2003/InkML" xml:id="stk41" contextRef="#ctx0" brushRef="#br0">14846 8260 0,'0'0'31,"0"0"-31,0 0 0,0 0 32,0 0 -32,0 0 0,16 -154 15,28 123 -15,16 31 32,12 42 -32,-4 11 0,-16 37 31,-16 -22 -31,-24 22 0,-12 21 30,-40 16 -30,-20 -16 0,-4 -5 31,8 -27 -31,16 0 0,8 -26 16,8 -26 -16,0 -11 31,12 -27 -31,8 0 0,4 -10 16,64 -16 -1,-16 0 -15,28 21 32,8 22 -32,0 15 0,-4 11 15,-16 10 -15,0 -16 32,-12 -20 -32,-8 -28 15,-44 22 -15,0 0 0,0 0 16</inkml:trace>
    </iact:actionData>
  </iact:action>
  <iact:action type="add" startTime="67706">
    <iact:property name="dataType"/>
    <iact:actionData xml:id="d42">
      <inkml:trace xmlns:inkml="http://www.w3.org/2003/InkML" xml:id="stk42" contextRef="#ctx0" brushRef="#br0">10074 21103 0,'0'0'15,"0"0"-15,0 0 32,-84 232 -32,36 -110 15,4 4 -15,0 -9 16,-4 36 -16,-4 6 31,16 26 -31,16 -6 0,4 -31 31,-4 -32 -31,0 -20 0,0 -28 16,0 -15 -16,-16 -74 31,36 21 -31,0 0 0,0 0 16</inkml:trace>
    </iact:actionData>
  </iact:action>
  <iact:action type="add" startTime="68188">
    <iact:property name="dataType"/>
    <iact:actionData xml:id="d43">
      <inkml:trace xmlns:inkml="http://www.w3.org/2003/InkML" xml:id="stk43" contextRef="#ctx0" brushRef="#br0">10102 22445 0,'0'0'31,"0"0"-31,0 0 0,0 0 32,12 169 -32,-8 -95 15,4 32 -15,4 21 16,8 63 -1,-8 0 -15,0 11 16,-4 -58 -16,-12 -38 31,-24 -105 -31,28 0 0,0 0 32,0 0 -32</inkml:trace>
    </iact:actionData>
  </iact:action>
  <iact:action type="add" startTime="68579">
    <iact:property name="dataType"/>
    <iact:actionData xml:id="d44">
      <inkml:trace xmlns:inkml="http://www.w3.org/2003/InkML" xml:id="stk44" contextRef="#ctx0" brushRef="#br0">10446 22323 0,'0'0'15,"0"0"-15,0 0 41,0 0 -41,0 0 0,0 0 0,0 0 0,0 0 0,0 0 15,104 -137 16,-48 100 1,4 11 -32,4 15 0,-8 16 15,-12 6 1,-16 10 -16,-16 21 16,-12 16 -16,-12 22 31,-20 4 -31,-20 22 15,4 -22 -15,8 1 16,-8 -22 -16,16 -26 31,8 0 -31,16 -31 0,-4 4 0,12 -10 16,0 0 -16,68 -68 31,-32 25 -15,12 1 -16,4 5 15,4 11 -15,-8 15 32,8 22 -32,0 15 0,-16 0 31,0 33 -31,-24 -1 0,-8 16 16,-16 5 -16,-8 0 31,-24 1 -31,4 -12 0,-12 -4 31,-12 -17 -31,-24 -4 0,0 -12 31,20 -10 -31,-4 -26 0,8 10 16,8 -5 -16,8 -5 31,0 0 -31,0 -43 16,44 48 -16,0 0 15,0 0 -15</inkml:trace>
    </iact:actionData>
  </iact:action>
  <iact:action type="add" startTime="70044">
    <iact:property name="dataType"/>
    <iact:actionData xml:id="d45">
      <inkml:trace xmlns:inkml="http://www.w3.org/2003/InkML" xml:id="stk45" contextRef="#ctx0" brushRef="#br0">13798 10094 0,'88'137'32,"-88"-137"-32,0 0 15,0 0 -15,20 143 32,-28 -64 -32,-4 21 0,0 6 15,0 26 1,-4 11 -16,4 10 31,4 6 -31,0 -32 0,12 -22 14,-4 -36 -14,8 -11 31,4 -26 -31,-16 -22 0,12 -10 31,0 0 -31,-8 -105 0,-8 26 31,4 -27 -31,12 16 0,4 27 32,0 10 -32,0 -5 0,8 15 31,4 22 -31,4 0 0,-4 5 31,0 11 -31,-4 10 0,8 16 16,-12 6 -16,-8 15 31,0 16 -31,-12 21 0,-4 6 16,0 15 -16,8 11 31,-8 21 -31,8 -5 16,12 -26 -16,8 -17 15,4 -31 -15,16 -32 31,24 -63 -31,-4 -43 0,0 -26 16,-60 111 -16,0 0 0,0 0 31</inkml:trace>
    </iact:actionData>
  </iact:action>
  <iact:action type="add" startTime="70751">
    <iact:property name="dataType"/>
    <iact:actionData xml:id="d46">
      <inkml:trace xmlns:inkml="http://www.w3.org/2003/InkML" xml:id="stk46" contextRef="#ctx0" brushRef="#br0">14886 10310 0,'0'0'15,"0"0"-15,-80 238 0,56 -148 31,4 32 -31,8 -17 0,16 33 32,12 26 -32,-4 10 0,8 -31 15,-4 -27 -15,8 -53 32,8 -5 -32,-12 -58 0,-20 0 0,0 0 31,0 0 -31</inkml:trace>
    </iact:actionData>
  </iact:action>
  <iact:action type="add" startTime="71079">
    <iact:property name="dataType"/>
    <iact:actionData xml:id="d47">
      <inkml:trace xmlns:inkml="http://www.w3.org/2003/InkML" xml:id="stk47" contextRef="#ctx0" brushRef="#br0">15034 10295 0,'0'0'31,"0"0"-31,0 0 0,68 -148 16,-32 121 -16,0 6 31,4 10 -31,0 6 0,4 21 15,0 -5 -15,4 10 32,-4 16 -17,-8 16 -15,0 -16 0,-12 21 16,-20 5 -16,-32 27 29,-12 -6 -29,-8 17 0,0 -11 16,4 -6 -16,12 -31 31,12 -16 -31,12 -10 16,8 -17 -16,0 -10 0,56 -32 15,-8 22 17,28 26 -32,-8 10 0,8 -5 31,-24 16 -31,-16 0 0,-20 27 15,-16 15 -15,-20 6 32,-28 4 -32,-12 -4 15,-20 0 -15,-12 -6 16,4 -16 -16,-8 -26 31,8 -26 -31,-12 -38 16,28 -10 -16,20 -15 15,52 52 -15,0 0 32,0 0 -32</inkml:trace>
    </iact:actionData>
  </iact:action>
  <iact:action type="add" startTime="72418">
    <iact:property name="dataType"/>
    <iact:actionData xml:id="d48">
      <inkml:trace xmlns:inkml="http://www.w3.org/2003/InkML" xml:id="stk48" contextRef="#ctx0" brushRef="#br0">6138 17144 0,'-68'148'32,"68"-148"-32,0 0 0,-92 169 15,24 -58 -15,0 -5 32,12 15 -32,-12 22 15,12 10 -15,-4 16 0,-4 6 31,4 10 -31,16 -5 16,8 -38 -16,16 -20 16,4 -38 -16,4 -26 31,-8 -58 -31,20 0 0,0 0 31,0 0 -31</inkml:trace>
    </iact:actionData>
  </iact:action>
  <iact:action type="add" startTime="72825">
    <iact:property name="dataType"/>
    <iact:actionData xml:id="d49">
      <inkml:trace xmlns:inkml="http://www.w3.org/2003/InkML" xml:id="stk49" contextRef="#ctx0" brushRef="#br0">5958 18608 0,'0'0'15,"0"0"-15,12 233 16,-16 -149 -16,-8 27 16,8 11 -16,8 36 31,0 -5 -31,4 -5 15,0 -15 -15,0 -22 16,-8 -43 -16,-8 -62 31,-20 -6 -31,28 0 0,0 0 16,0 0 -16</inkml:trace>
    </iact:actionData>
  </iact:action>
  <iact:action type="add" startTime="73106">
    <iact:property name="dataType"/>
    <iact:actionData xml:id="d50">
      <inkml:trace xmlns:inkml="http://www.w3.org/2003/InkML" xml:id="stk50" contextRef="#ctx0" brushRef="#br0">6382 18539 0,'0'0'16,"0"0"-16,-36 180 31,-4 -80 -31,16 -26 15,-8 6 -15,0 9 16,4 28 0,-4 4 -16,16 -4 15,16 -38 -15,12 -10 32,12 -48 -32,16 -16 0,8 -16 31,12 -26 -31,0 6 0,24 4 15,-8 -4 -15,8 20 32,-12 -10 -32,-8 5 15,-12 16 -15,-28 0 16,12 -42 -16,-4 -80 31,-32 122 -31,0 0 0,0 0 0</inkml:trace>
    </iact:actionData>
  </iact:action>
  <iact:action type="add" startTime="73528">
    <iact:property name="dataType"/>
    <iact:actionData xml:id="d51">
      <inkml:trace xmlns:inkml="http://www.w3.org/2003/InkML" xml:id="stk51" contextRef="#ctx0" brushRef="#br0">6654 18920 0,'0'0'15,"0"0"-15,-60 148 32,36 -48 -32,20 16 15,-4 17 -15,4 -1 16,0 58 -16,-4 0 31,0 -42 -31,-8 -21 0,0 -69 16,16 -58 -16,0 0 31,0 0 -31</inkml:trace>
    </iact:actionData>
  </iact:action>
  <iact:action type="add" startTime="75162">
    <iact:property name="dataType"/>
    <iact:actionData xml:id="d52">
      <inkml:trace xmlns:inkml="http://www.w3.org/2003/InkML" xml:id="stk52" contextRef="#ctx0" brushRef="#br0">7242 11167 0,'0'0'32,"0"0"-32,-36 179 0,-4 -62 31,-4 20 -31,4 32 16,0 0 -16,0 21 0,8 -5 31,-4 32 -31,16 -11 15,-4 -37 -15,12 -42 16,16 -32 -16,-4 -31 31,-4 -27 -31,12 -37 0,-8 0 0,0 0 0,0 0 32</inkml:trace>
    </iact:actionData>
  </iact:action>
  <iact:action type="add" startTime="75676">
    <iact:property name="dataType"/>
    <iact:actionData xml:id="d53">
      <inkml:trace xmlns:inkml="http://www.w3.org/2003/InkML" xml:id="stk53" contextRef="#ctx0" brushRef="#br0">7502 11325 0,'0'0'16,"0"0"-16,0 0 16,0 0 -16,-48 196 31,36 -122 -31,0 31 0,16 38 16,12 21 -1,8 0 -15,-4 -22 31,-4 -25 -31,0 -33 0,8 -15 16,0 -58 -16,-24 -11 31,0 0 -31,0 0 0</inkml:trace>
    </iact:actionData>
  </iact:action>
  <iact:action type="add" startTime="75973">
    <iact:property name="dataType"/>
    <iact:actionData xml:id="d54">
      <inkml:trace xmlns:inkml="http://www.w3.org/2003/InkML" xml:id="stk54" contextRef="#ctx0" brushRef="#br0">7766 11198 0,'0'0'32,"0"0"-32,0 0 15,-36 148 -15,4 -95 0,4 5 0,8 27 31,0 15 -31,4 -10 0,8 -21 31,16 -22 -31,20 -20 0,20 -11 16,24 -11 -16,16 -10 31,-4 -11 -31,-4 0 16,-4 0 -16,-16 5 15,8 38 -15,-28 15 32,-24 6 -32,-8 10 0,-28 16 31,-8 0 -31,-16 -5 0,-12 10 31,-8 0 -31,16 -15 0,12 -43 16,-4 10 -16,0 -46 31,-32 30 -31,72 -15 0,0 0 0,0 0 31</inkml:trace>
    </iact:actionData>
  </iact:action>
  <iact:action type="add" startTime="76565">
    <iact:property name="dataType"/>
    <iact:actionData xml:id="d55">
      <inkml:trace xmlns:inkml="http://www.w3.org/2003/InkML" xml:id="stk55" contextRef="#ctx0" brushRef="#br0">7898 11399 0,'0'0'16,"120"27"-16,-12 -38 15,-8 -52 -15,-32 -101 32,-68 164 -32,0 0 0,0 0 15</inkml:trace>
    </iact:actionData>
  </iact:action>
  <iact:action type="add" startTime="78291">
    <iact:property name="dataType"/>
    <iact:actionData xml:id="d56">
      <inkml:trace xmlns:inkml="http://www.w3.org/2003/InkML" xml:id="stk56" contextRef="#ctx0" brushRef="#br0">6582 5818 0,'0'0'15,"0"0"-15,-96 238 32,40 -48 -32,0 16 15,-4 6 -15,4 4 16,-20 22 -16,4 -32 16,12 6 -16,16 -48 31,16 -38 -31,8 -62 15,-4 -43 -15,-4 -21 16,28 0 -16,0 0 31,0 0 -31</inkml:trace>
    </iact:actionData>
  </iact:action>
  <iact:action type="add" startTime="78635">
    <iact:property name="dataType"/>
    <iact:actionData xml:id="d57">
      <inkml:trace xmlns:inkml="http://www.w3.org/2003/InkML" xml:id="stk57" contextRef="#ctx0" brushRef="#br0">6786 6389 0,'0'0'15,"0"0"-15,0 0 16,0 0 -16,-16 137 31,4 -26 -31,-12 43 0,4 15 16,12 5 -1,0 0 -15,4 6 32,12 -11 -32,-8 -31 0,0 -54 31,28 -73 -31,-28 -11 0,0 0 0,0 0 15</inkml:trace>
    </iact:actionData>
  </iact:action>
  <iact:action type="add" startTime="78916">
    <iact:property name="dataType"/>
    <iact:actionData xml:id="d58">
      <inkml:trace xmlns:inkml="http://www.w3.org/2003/InkML" xml:id="stk58" contextRef="#ctx0" brushRef="#br0">7206 6389 0,'0'0'31,"0"0"-31,-40 174 0,12 -94 31,4 25 -31,-4 27 0,0 22 32,24 15 -32,4 -5 0,4 -11 15,12 -37 -15,8 -37 31,16 -42 -31,8 -26 0,0 -37 32,-8 -27 -32,4 -37 0,-12 -5 31,-4 15 -31,-12 -4 0,-16 15 31,-12 27 -31,-8 26 0,-8 37 16,-20 43 -16,-16 47 31,-28 47 -31,12 -5 0,0 11 31,80 -164 -31,0 0 0,0 0 16</inkml:trace>
    </iact:actionData>
  </iact:action>
  <iact:action type="add" startTime="82177">
    <iact:property name="dataType"/>
    <iact:actionData xml:id="d59">
      <inkml:trace xmlns:inkml="http://www.w3.org/2003/InkML" xml:id="stk59" contextRef="#ctx0" brushRef="#br0">13810 13381 0,'56'-26'32,"-56"26"-32,0 0 15,0 0 -15,92 74 32,-44 -32 -32,16 -16 0,-8 11 31,0 -10 -31,0 -27 15,20 0 -15,-16 -16 16,-12 -48 -16,-4 17 31,-12 -22 -31,-16 -26 0,-20 5 32,-8 11 -32,0 0 0,-20 15 15,4 17 -15,0 36 31,0 -5 -31,-4 11 0,-8 15 32,4 6 -32,4 0 0,8 16 15,4 31 -15,0 6 32,4 -6 -32,8 -10 15,4 -5 -15,0 5 16,-4 0 -16,4 -16 31,-8 10 -31,8 -5 0,-8 11 16,8 -21 -16,-12 5 31,4 16 -31,8 21 16,0 -27 -16,-4 17 15,8 -6 -15,12 5 31,0 1 -31,4 -17 0,4 11 32,8 -26 -32,12 -5 0,16 -1 31,12 -31 -31,-4 -1 0,-20 -4 16,-24 -17 -16,-20 27 31,0 0 -31,0 0 0</inkml:trace>
    </iact:actionData>
  </iact:action>
  <iact:action type="add" startTime="83331">
    <iact:property name="dataType"/>
    <iact:actionData xml:id="d60">
      <inkml:trace xmlns:inkml="http://www.w3.org/2003/InkML" xml:id="stk60" contextRef="#ctx0" brushRef="#br0">15302 12673 0,'0'0'15,"0"0"-15,0 0 0,0 0 16,0 0 -16,0 195 31,-8 -89 -31,4 21 16,4 5 -16,0 37 15,16 16 -15,-8 5 21,12 -31 -21,0 -27 0,-4 -21 15,4 -16 -15,-8 -47 32,-8 -11 -32,4 -27 0,12 -10 31,0 -116 -31,-20 116 0,0 0 0,0 0 31</inkml:trace>
    </iact:actionData>
  </iact:action>
  <iact:action type="add" startTime="83663">
    <iact:property name="dataType"/>
    <iact:actionData xml:id="d61">
      <inkml:trace xmlns:inkml="http://www.w3.org/2003/InkML" xml:id="stk61" contextRef="#ctx0" brushRef="#br0">15718 12668 0,'0'0'32,"0"0"-32,-28 169 0,4 -106 31,4 11 -31,-4 21 0,4 -5 16,0 10 -1,16 -4 -15,-8 -1 16,0 37 -16,16 -16 31,-8 -26 -31,12 -32 0,12 -31 31,4 -12 -31,8 -20 0,20 -16 32,-4 -5 -32,0 10 0,0 10 15,-8 1 -15,-4 -11 31,-12 -21 -31,4 6 0,-4 -33 32,4 6 -32,-28 58 0,0 0 0,0 0 24</inkml:trace>
    </iact:actionData>
  </iact:action>
  <iact:action type="add" startTime="84110">
    <iact:property name="dataType"/>
    <iact:actionData xml:id="d62">
      <inkml:trace xmlns:inkml="http://www.w3.org/2003/InkML" xml:id="stk62" contextRef="#ctx0" brushRef="#br0">15782 13159 0,'0'0'31,"0"0"-31,0 0 0,12 169 31,-8 -47 -31,-4 26 0,4 0 16,0 21 0,8 10 -16,4 6 31,-4 -26 -31,-4 -53 0,-20 -59 16,-8 -47 -16,20 0 0,0 0 31,0 0 -31</inkml:trace>
    </iact:actionData>
  </iact:action>
  <iact:action type="add" startTime="84785">
    <iact:property name="dataType"/>
    <iact:actionData xml:id="d63">
      <inkml:trace xmlns:inkml="http://www.w3.org/2003/InkML" xml:id="stk63" contextRef="#ctx0" brushRef="#br0">14506 16235 0,'0'0'16,"0"0"-16,0 0 31,0 0 -31,0 0 0,0 0 16,0 0 -16,0 0 31,0 0 -31,0 0 0,-72 -69 31,32 80 -31,4 -6 0,-8 11 32,-4 26 -32,20 27 0,0 -21 15,0 15 -15,24 0 48,0 17 -33,12 41 -15,0 -15 0,12 -11 16,0 -26 -16,12 -6 31,16 -31 -31,-8 -16 0,-4 -37 31,8 -22 -31,0 -25 0,-4 -38 16,4 -53 -16,8 -31 31,-12 21 -31,0 16 0,-12 10 31,-16 -47 -31,-16 -1 0,-8 28 32,-12 52 -32,-4 15 0,4 38 15,0 32 -15,0 21 32,4 10 -32,8 11 15,4 0 -15,16 21 16,-4 10 -16,4 11 31,4 6 -31,0 20 0,4 27 16,-4 11 -16,4 36 31,8 17 -31,-8 -1 16,4 -15 -16,-4 15 15,12 -21 -15,0 -10 31,-4 -5 -31,12 -22 0,-4 -26 32,-4 -53 -32,16 -48 0,-12 -31 15,0 -53 -15,-32 95 32,0 0 -32,0 0 0</inkml:trace>
    </iact:actionData>
  </iact:action>
  <iact:action type="add" startTime="85739">
    <iact:property name="dataType"/>
    <iact:actionData xml:id="d64">
      <inkml:trace xmlns:inkml="http://www.w3.org/2003/InkML" xml:id="stk64" contextRef="#ctx0" brushRef="#br0">15458 15944 0,'0'0'16,"0"0"-16,0 0 31,16 180 -31,-12 -101 0,8 11 31,0 16 -31,0 21 0,4 -11 16,-8 21 -16,-4 6 31,16 47 -31,-12 -10 16,-8 -32 -16,4 -53 31,-8 -58 -31,0 -37 0,0 -153 0,4 153 31,0 0 -31,0 0 0</inkml:trace>
    </iact:actionData>
  </iact:action>
  <iact:action type="add" startTime="86071">
    <iact:property name="dataType"/>
    <iact:actionData xml:id="d65">
      <inkml:trace xmlns:inkml="http://www.w3.org/2003/InkML" xml:id="stk65" contextRef="#ctx0" brushRef="#br0">16126 15669 0,'0'0'15,"0"0"-15,0 0 16,0 0 -16,0 0 0,-92 138 31,60 -75 -15,4 11 -16,4 -26 15,0 15 -15,8 -5 32,8 -26 -32,8 0 0,8 -16 15,16 -16 -15,12 -16 16,12 5 0,24 -5 -16,-8 -5 31,-8 27 -31,4 -17 15,-4 11 -15,-12 11 16,-8 20 -16,-20 17 31,8 15 -31,-16 -5 0,-8 16 16,-24 11 -16,-16 21 31,-8 -11 -31,4 -5 16,-4 -16 -16,-8 0 15,16 -27 -15,-12 -5 32,-8 -42 -32,-4 -15 0,12 -1 15,0 -16 -15,12 -10 32,40 42 -32,0 0 0,0 0 0</inkml:trace>
    </iact:actionData>
  </iact:action>
  <iact:action type="add" startTime="86897">
    <iact:property name="dataType"/>
    <iact:actionData xml:id="d66">
      <inkml:trace xmlns:inkml="http://www.w3.org/2003/InkML" xml:id="stk66" contextRef="#ctx0" brushRef="#br0">15974 15527 0,'0'0'15,"0"0"-15,100 74 32,-56 -48 -32,20 -5 0,16 -10 15,8 5 -15,-8 -6 32,-4 6 -32,-16 -16 15,0 0 -15,4 -37 16,-64 37 -16,0 0 31,0 0 -31</inkml:trace>
    </iact:actionData>
  </iact:action>
  <iact:action type="add" startTime="88206">
    <iact:property name="dataType"/>
    <iact:actionData xml:id="d67">
      <inkml:trace xmlns:inkml="http://www.w3.org/2003/InkML" xml:id="stk67" contextRef="#ctx0" brushRef="#br0">14542 18502 0,'0'0'16,"0"0"-16,-88 48 31,52 -16 -31,16 10 0,-8 21 31,12 -15 -31,0 36 0,4 22 16,12 -16 0,8 0 -16,0 -6 15,12 6 -15,12 0 32,20 0 -32,16 -27 15,0 -26 -15,20 -31 16,0 -38 -16,8 -69 31,-96 101 -31,0 0 0,0 0 0</inkml:trace>
    </iact:actionData>
  </iact:action>
  <iact:action type="add" startTime="88956">
    <iact:property name="dataType"/>
    <iact:actionData xml:id="d68">
      <inkml:trace xmlns:inkml="http://www.w3.org/2003/InkML" xml:id="stk68" contextRef="#ctx0" brushRef="#br0">15590 18576 0,'0'0'15,"0"0"-15,0 0 32,0 0 -32,20 154 0,-24 -70 15,8 27 -15,0 26 16,0 -4 -1,-8 -7 -15,16 -15 32,8 16 -32,8 42 0,-4 -26 31,-4 -42 -31,-20 -27 0,0 -59 16,-24 -15 -16,4 -126 31,20 126 -31,0 0 0,0 0 0</inkml:trace>
    </iact:actionData>
  </iact:action>
  <iact:action type="add" startTime="89345">
    <iact:property name="dataType"/>
    <iact:actionData xml:id="d69">
      <inkml:trace xmlns:inkml="http://www.w3.org/2003/InkML" xml:id="stk69" contextRef="#ctx0" brushRef="#br0">16186 18476 0,'0'0'16,"0"0"-16,0 0 31,-52 174 -31,24 -79 0,4 48 31,12 5 -31,4 -11 16,8 1 -16,0 15 0,0 -15 31,12 4 -31,12 -25 0,16 -6 16,4 -32 -16,4 -21 31,4 -42 -31,0 -6 16,-4 -36 -16,-4 -1 15,-4 -31 -15,0 -26 32,-4 -6 -32,-8 5 0,-12 1 15,4 5 -15,-4 -1 32,-24 6 -32,-20 16 15,0 26 -15,-12 11 16,-4 5 -16,-8 16 31,-4 27 -31,-12 15 0,12 11 31,-4 16 -31,4 36 0,12 33 16,12 5 -16,32 -32 31,20 -48 -31,8 -84 16,-28 21 -16,0 0 0,0 0 15</inkml:trace>
    </iact:actionData>
  </iact:action>
  <iact:action type="add" startTime="111071">
    <iact:property name="dataType"/>
    <iact:actionData xml:id="d70">
      <inkml:trace xmlns:inkml="http://www.w3.org/2003/InkML" xml:id="stk70" contextRef="#ctx0" brushRef="#br1">1814 10199 0,'0'0'16,"0"0"-16,0 0 31,-32 143 -31,16 -106 0,-4 5 31,4 11 -31,8 16 0,8 -6 31,-8 -5 -31,8 6 0,0 10 16,12 -5 -16,-4 -1 31,-8 -15 -31,-4 -5 0,8 -6 32,-16 -5 -32,16 32 0,-8 -38 31,4 17 -31,-8 -22 0,16 6 15,0 10 -15,-12 -10 32,16 5 -32,0 -5 0,0 -6 15,-12 17 -15,8 4 32,0 -5 -32,4 1 15,-8 -12 -15,0 -10 16,0 -5 -16,-12 -10 15,-4 4 1,12 -10 -16,0 0 0,0 0 16</inkml:trace>
    </iact:actionData>
  </iact:action>
  <iact:action type="add" startTime="112027">
    <iact:property name="dataType"/>
    <iact:actionData xml:id="d71">
      <inkml:trace xmlns:inkml="http://www.w3.org/2003/InkML" xml:id="stk71" contextRef="#ctx0" brushRef="#br1">1734 10051 0,'0'0'15,"0"0"-15,0 0 32,-76 185 -32,32 -121 0,-4 10 31,0 5 -31,0 0 16,4 -5 -16,0 11 0,-8 -1 31,8 -15 -31,8 0 15,8 -32 -15,16 -11 16,12 -5 -16,0 -21 0,84 -10 31,-84 10 -31,0 0 0,0 0 32</inkml:trace>
    </iact:actionData>
  </iact:action>
  <iact:action type="add" startTime="112480">
    <iact:property name="dataType"/>
    <iact:actionData xml:id="d72">
      <inkml:trace xmlns:inkml="http://www.w3.org/2003/InkML" xml:id="stk72" contextRef="#ctx0" brushRef="#br1">1706 10099 0,'0'0'31,"0"0"-31,0 0 0,0 0 31,0 0 -31,0 0 0,0 0 32,116 153 -32,-60 -89 0,20 -11 31,0 -6 -31,-12 -5 16,-8 6 -16,-8 5 15,-48 -53 -15,0 0 0,0 0 31</inkml:trace>
    </iact:actionData>
  </iact:action>
  <iact:action type="add" startTime="113670">
    <iact:property name="dataType"/>
    <iact:actionData xml:id="d73">
      <inkml:trace xmlns:inkml="http://www.w3.org/2003/InkML" xml:id="stk73" contextRef="#ctx0" brushRef="#br1">4494 9201 0,'-60'211'47,"60"-211"-47,0 0 0,0 0 0,0 0 32,80 137 -32,-44 -121 0,8 11 31,8 10 -31,8 5 0,8 11 31,-12 5 -31,0 -5 0,-4 -11 31,-4 0 -31,-16 -15 0,4 -6 32,-8 -11 -32,-12 -4 0,-8 -12 15,-8 -4 -15,0 -11 0,-32 31 31,12 1 -31,-8 10 32,8 27 -32,8 20 0,-8 33 15,0 20 -15,12 17 32,4 15 -32,16 -21 0,-12 -132 36,0 0 -36,0 0 0</inkml:trace>
    </iact:actionData>
  </iact:action>
  <iact:action type="add" startTime="114768">
    <iact:property name="dataType"/>
    <iact:actionData xml:id="d74">
      <inkml:trace xmlns:inkml="http://www.w3.org/2003/InkML" xml:id="stk74" contextRef="#ctx0" brushRef="#br1">2158 11658 0,'76'233'31,"-76"-233"-31,0 0 0,0 0 16,96 -37 -16,-52 10 31,0 -10 -31,8 5 16,12 1 -16,-4 -17 16,16 -10 -16,-12 -21 31,4 5 -31,-4 16 0,0 10 31,0 16 -31,-4 -10 0,-4 0 31,0 5 -31,-4 -5 0,-16 15 16,0 11 -16,8 -5 31,-8 5 -31,0 0 0,-8 1 16,0 4 -16,-4 6 31,8 -11 -31,8 -11 16,-12 1 -16,0 0 15,-8 -1 -15,0 6 32,4 5 -32,-4 0 0,4 0 31,4 6 -31,8 -27 0,0 10 15,4 -15 -15,8 5 32,-12 5 -32,16 -10 15,-12 10 -15,4 -5 16,4 6 -16,0 -12 31,0 1 -31,-4 16 0,-4 10 16,8 -16 -16,8 -5 31,-4 16 -31,0 -5 16,-4 -11 -16,8 -11 15,4 1 -15,8 -27 32,-12 10 -32,-4 11 0,-12 11 31,-8 0 -31,-4 10 0,-28 32 31,0 0 -31,0 0 0</inkml:trace>
    </iact:actionData>
  </iact:action>
  <iact:action type="add" startTime="116374">
    <iact:property name="dataType"/>
    <iact:actionData xml:id="d75">
      <inkml:trace xmlns:inkml="http://www.w3.org/2003/InkML" xml:id="stk75" contextRef="#ctx0" brushRef="#br1">4606 12356 0,'0'0'15,"0"0"-15,0 0 16,0 0 -16,-24 158 31,44 -110 -31,16 26 0,8 -16 31,0 21 -31,20 -10 0,8 -27 32,-20 -5 -32,-8 0 0,-16 -26 15,-12 -1 -15,-16 6 16,0 -21 -1,-36 15 1,8 -15 -16,-8 10 16,-12 32 -16,-8 43 31,-4 -22 -31,12 32 0,24 10 16,-16 -10 -16,8 -11 31,32 -79 -31,0 0 15,0 0 -15</inkml:trace>
    </iact:actionData>
  </iact:action>
  <iact:action type="add" startTime="117230">
    <iact:property name="dataType"/>
    <iact:actionData xml:id="d76">
      <inkml:trace xmlns:inkml="http://www.w3.org/2003/InkML" xml:id="stk76" contextRef="#ctx0" brushRef="#br1">2410 12800 0,'0'0'31,"0"0"-31,76 -27 16,-36 1 -16,8 26 15,8 -21 -15,8 21 32,-12 0 -32,12 37 15,-16 0 -15,12 -32 16,4 -5 -16,8 0 31,0 16 -31,4 -16 0,-16 5 31,-4 0 -31,-12 6 0,0 -16 32,12 10 -32,-16 16 0,4 -16 15,-8 6 -15,4 10 32,4 -10 -32,-4 -6 0,0 -5 31,0 -11 -31,4 6 0,0 10 15,0 -10 -15,4 5 32,4 0 -32,-4 11 0,-8 -1 31,8 6 -31,12 10 0,0 -20 31,-4 -1 -31,0 -5 0,0 11 16,0 -6 -16,4 0 31,-4 0 -31,12 -15 0,-8 15 31,8 -5 -31,0 21 0,8 -15 37,-12 -12 -37,-8 17 0,-20 -27 15,-16 -37 -15,-20 53 31,0 0 -31,0 0 0</inkml:trace>
    </iact:actionData>
  </iact:action>
  <iact:action type="add" startTime="118571">
    <iact:property name="dataType"/>
    <iact:actionData xml:id="d77">
      <inkml:trace xmlns:inkml="http://www.w3.org/2003/InkML" xml:id="stk77" contextRef="#ctx0" brushRef="#br1">5210 10749 0,'-40'-69'31,"40"69"-31,0 0 32,0 0 -32,0 0 0,0 0 0,0 0 0,0 0 0,92 -174 46,-48 74 -46,0 -6 32,8 11 -17,0 26 -15,-12 16 0,0 21 16,-8 27 -16,-8 16 31,4 -11 -31,-4 10 0,-4 6 16,0 21 -16,4 11 31,4 20 -31,4 6 0,8 0 31,-4 6 -31,24 15 0,4 32 32,4 -6 -32,0 -31 0,4 -27 31,-72 -63 -31,0 0 0,0 0 0</inkml:trace>
    </iact:actionData>
  </iact:action>
  <iact:action type="add" startTime="119212">
    <iact:property name="dataType"/>
    <iact:actionData xml:id="d78">
      <inkml:trace xmlns:inkml="http://www.w3.org/2003/InkML" xml:id="stk78" contextRef="#ctx0" brushRef="#br1">5494 10553 0,'0'0'15,"0"0"-15,-8 238 32,24 -95 -32,4 0 0,-12 -6 15,8 -10 -15,-4 -11 16,0 6 -16,-12 -11 19,-4 -32 -19,-4 -5 0,0 -21 31,-4 -6 -31,12 -47 0,0 0 32,0 0 -32</inkml:trace>
    </iact:actionData>
  </iact:action>
  <iact:action type="add" startTime="120441">
    <iact:property name="dataType"/>
    <iact:actionData xml:id="d79">
      <inkml:trace xmlns:inkml="http://www.w3.org/2003/InkML" xml:id="stk79" contextRef="#ctx0" brushRef="#br1">5430 13503 0,'-88'111'16,"88"-111"-16,-68 37 15,20 68 -15,12 22 16,4 0 0,20 -43 -16,4 6 31,8 -90 -31,0 0 0,0 0 0</inkml:trace>
    </iact:actionData>
  </iact:action>
  <iact:action type="add" startTime="120675">
    <iact:property name="dataType"/>
    <iact:actionData xml:id="d80">
      <inkml:trace xmlns:inkml="http://www.w3.org/2003/InkML" xml:id="stk80" contextRef="#ctx0" brushRef="#br1">5606 13376 0,'0'0'32,"0"0"-32,72 10 0,-40 -26 15,-8 53 -15,-12 -5 32,4 0 -32,0 5 0,0 21 31,12 32 -31,8 42 0,4 11 31,-40 -143 -31,0 0 0,0 0 16</inkml:trace>
    </iact:actionData>
  </iact:action>
  <iact:action type="add" startTime="121133">
    <iact:property name="dataType"/>
    <iact:actionData xml:id="d81">
      <inkml:trace xmlns:inkml="http://www.w3.org/2003/InkML" xml:id="stk81" contextRef="#ctx0" brushRef="#br1">5638 13635 0,'0'0'31,"0"0"-31,0 0 0,-56 190 16,44 -116 -16,-8 58 31,12 5 -31,-4 11 16,4 11 -16,12 -11 16,-4 11 -16,12 -6 31,-4 -32 -31,8 -20 0,-12 -43 15,16 11 -15,-20 -69 32,0 0 -32,0 0 0</inkml:trace>
    </iact:actionData>
  </iact:action>
  <iact:action type="add" startTime="122320">
    <iact:property name="dataType"/>
    <iact:actionData xml:id="d82">
      <inkml:trace xmlns:inkml="http://www.w3.org/2003/InkML" xml:id="stk82" contextRef="#ctx0" brushRef="#br1">6542 15262 0,'160'-31'31,"-160"31"-31,104 -90 32,-4 21 -32,-24 -15 15,-20 20 -15,-4 6 16,-4 -11 -16,-8 11 31,0 0 -31,-4 21 0,8 -5 29,0 -6 -29,-8 1 0,4 -1 16,-4 6 -16,0 -6 31,24 11 -31,-8 11 0,-20 -1 31,-4 6 -31,12 -5 0,-8 -1 32,8 12 -32,-8 4 0,0 -10 15,-4 -16 -15,16 16 32,-4 -6 -32,0 -15 0,4 21 31,0 -16 -31,-16 -5 0,12 10 15,4 -10 -15,12 10 32,4 -16 -32,-8 -4 15,0 9 -15,8 -10 16,0 6 -16,-20 5 31,0 15 -31,-24 17 0,-12 -1 0,8 22 31,-12 -22 -31,0 -5 0,0 16 32,0 0 -32,0 0 0</inkml:trace>
    </iact:actionData>
  </iact:action>
  <iact:action type="add" startTime="123010">
    <iact:property name="dataType"/>
    <iact:actionData xml:id="d83">
      <inkml:trace xmlns:inkml="http://www.w3.org/2003/InkML" xml:id="stk83" contextRef="#ctx0" brushRef="#br1">7990 13402 0,'0'0'31,"0"0"-31,88 -32 0,-44 38 32,8 -27 -32,-4 10 0,4 16 15,20 11 -15,-4 11 32,-8 -6 -32,-20 10 0,-12 -4 31,-12 5 -31,-16 5 0,-16 15 31,-8 7 -31,-4 -1 0,-4 16 16,0 37 -16,0 31 31,8 -10 -31,12 1 0,-20 -28 31,12 -62 -31,20 -43 0,0 0 31,0 0 -31</inkml:trace>
    </iact:actionData>
  </iact:action>
  <iact:action type="add" startTime="123776">
    <iact:property name="dataType"/>
    <iact:actionData xml:id="d84">
      <inkml:trace xmlns:inkml="http://www.w3.org/2003/InkML" xml:id="stk84" contextRef="#ctx0" brushRef="#br1">8078 12033 0,'0'0'31,"0"0"-31,0 0 0,64 175 31,-40 -122 -31,-8 -32 16,12 10 -16,-4 17 16,4 10 -16,-8 27 15,0 -11 1,-8 -16 -16,8 -11 15,-12 -25 -15,-16 -7 32,-4 12 -32,-16 -1 15,12 22 -15,-8 -1 16,-4 22 -16,-4 10 45,-4 11 -45,16 11 0,12 10 31,-20 -32 -31,28 -79 0,0 0 0,0 0 32</inkml:trace>
    </iact:actionData>
  </iact:action>
  <iact:action type="add" startTime="124586">
    <iact:property name="dataType"/>
    <iact:actionData xml:id="d85">
      <inkml:trace xmlns:inkml="http://www.w3.org/2003/InkML" xml:id="stk85" contextRef="#ctx0" brushRef="#br1">6306 12657 0,'0'0'15,"0"0"-15,0 0 32,0 0 -32,0 0 0,0 0 0,0 0 0,0 0 0,0 0 31,0 0 -31,0 0 0,0 0 0,72 116 62,-36 -95 -62,16 -10 32,16 -6 -32,-12 -15 0,0 10 15,0 -16 1,0 26 -16,8 6 15,8 5 -15,-20 11 16,-8 -32 -16,-8 11 31,4 -11 -31,4 0 16,-4 -22 -16,4 7 16,-8 4 -16,-8 -21 31,4 11 -31,-12 11 0,8 -11 31,-12 21 -31,-4 5 0,4 -10 16,4 10 -16,4 -16 31,-8 17 -31,0 -17 0,4 16 31,12 1 -31,4 -6 0,-4 -6 31,-4 -10 -31,-4 6 0,-4 10 16,0 -5 -16,20 -1 31,0 -4 -31,-4 4 16,0 6 -16,4 -5 16,-4 16 -16,8 -1 31,0 -4 -31,-4 4 0,0 -15 15,0 21 -15,8 -16 32,0 5 -32,-16 -16 15,-32 11 -15,0 0 16,0 0 -16</inkml:trace>
    </iact:actionData>
  </iact:action>
  <iact:action type="add" startTime="126084">
    <iact:property name="dataType"/>
    <iact:actionData xml:id="d86">
      <inkml:trace xmlns:inkml="http://www.w3.org/2003/InkML" xml:id="stk86" contextRef="#ctx0" brushRef="#br1">8910 13476 0,'52'227'31,"-52"-227"-31,0 0 0,0 0 19,12 207 -19,-20 -118 16,12 12 -1,-4 10 -15,12 21 0,-8 5 16,12 -5 -16,-16 27 31,8 -37 -31,-8 -1 16,12 -10 -16,-8 -10 16,4 -43 -16,-12 -27 31,-36 -25 -31,40 -6 0,0 0 15,0 0 -15</inkml:trace>
    </iact:actionData>
  </iact:action>
  <iact:action type="add" startTime="126462">
    <iact:property name="dataType"/>
    <iact:actionData xml:id="d87">
      <inkml:trace xmlns:inkml="http://www.w3.org/2003/InkML" xml:id="stk87" contextRef="#ctx0" brushRef="#br1">8622 14560 0,'0'0'16,"0"0"-16,0 0 16,0 0 -16,0 0 0,92 89 31,-52 -78 -31,4 15 15,-8 11 -15,-4 22 32,0 9 -32,-8 6 15,-12 6 1,16 15 -16,-4 -32 0,-4 -21 31,4 -10 -31,-4 -37 0,-12 -22 30,16 -25 -30,32 -65 0,20 -52 32,16 -16 -32,-16 27 0,-12 15 15,-20 5 -15,-44 138 32,0 0 -32,0 0 0</inkml:trace>
    </iact:actionData>
  </iact:action>
  <iact:action type="add" startTime="127476">
    <iact:property name="dataType"/>
    <iact:actionData xml:id="d88">
      <inkml:trace xmlns:inkml="http://www.w3.org/2003/InkML" xml:id="stk88" contextRef="#ctx0" brushRef="#br1">8842 17155 0,'140'42'31,"-140"-42"-31,0 0 16,-4 206 -16,-16 -90 31,12 -10 -31,4 21 16,-8 -6 -16,12 -4 15,0 -22 -15,0 10 32,0 -9 -32,4 -17 0,-12 -10 31,12 -17 -31,0 -9 0,8 -1 31,-12 -21 -31,-4 0 0,-4 -21 16,-16 48 -16,24 -48 30,0 0 -30,0 0 0</inkml:trace>
    </iact:actionData>
  </iact:action>
  <iact:action type="add" startTime="127959">
    <iact:property name="dataType"/>
    <iact:actionData xml:id="d89">
      <inkml:trace xmlns:inkml="http://www.w3.org/2003/InkML" xml:id="stk89" contextRef="#ctx0" brushRef="#br1">8598 17931 0,'0'0'16,"0"0"-16,0 0 31,0 0 -31,84 101 0,-64 -75 31,4 38 -31,0 -6 0,0 5 16,-4 6 -16,4 10 16,4 -15 -1,-8 -6 -15,8 -16 32,-12 -15 -32,-4 -22 0,8 -5 31,4 -37 -31,16 -27 0,8 1 31,16 -27 -31,12 -16 0,8 -5 16,4 0 -16,-4 16 31,-12 0 -31,-24 16 0,-48 79 29,0 0 -29,0 0 0</inkml:trace>
    </iact:actionData>
  </iact:action>
  <iact:action type="add" startTime="129129">
    <iact:property name="dataType"/>
    <iact:actionData xml:id="d90">
      <inkml:trace xmlns:inkml="http://www.w3.org/2003/InkML" xml:id="stk90" contextRef="#ctx0" brushRef="#br1">6190 16304 0,'0'0'15,"72"158"-15,-32 6 31,-8 32 -31,-4 -17 16,-12 -36 -16,-4 -53 16,-8 -27 -16,-8 -15 15,-24 -48 -15,28 0 32,0 0 -32,0 0 0</inkml:trace>
    </iact:actionData>
  </iact:action>
  <iact:action type="add" startTime="129393">
    <iact:property name="dataType"/>
    <iact:actionData xml:id="d91">
      <inkml:trace xmlns:inkml="http://www.w3.org/2003/InkML" xml:id="stk91" contextRef="#ctx0" brushRef="#br1">6230 16182 0,'0'0'31,"0"0"-31,0 0 0,0 0 16,0 0 -16,72 37 31,-24 -32 -31,32 -20 16,8 -1 -16,-4 -16 16,4 37 -1,4 -5 -15,-92 0 16,0 0 -16,0 0 15</inkml:trace>
    </iact:actionData>
  </iact:action>
  <iact:action type="add" startTime="130016">
    <iact:property name="dataType"/>
    <iact:actionData xml:id="d92">
      <inkml:trace xmlns:inkml="http://www.w3.org/2003/InkML" xml:id="stk92" contextRef="#ctx0" brushRef="#br1">6938 15236 0,'0'0'31,"0"0"-31,0 0 0,0 0 32,-100 -37 -32,84 37 15,-8 11 -15,-8 10 16,8 -16 -16,-8 32 31,-4 0 -31,0 -11 0,8 11 31,-12 6 -31,0 -1 16,-28 21 -16,24 1 16,4 -1 -16,-4 11 15,4 0 -15,-8 16 32,-20 16 -32,-4 0 0,24 -22 31,16 -42 -31,32 -42 0,0 0 15,0 0 -15</inkml:trace>
    </iact:actionData>
  </iact:action>
  <iact:action type="add" startTime="130615">
    <iact:property name="dataType"/>
    <iact:actionData xml:id="d93">
      <inkml:trace xmlns:inkml="http://www.w3.org/2003/InkML" xml:id="stk93" contextRef="#ctx0" brushRef="#br1">6458 16320 0,'0'0'15,"0"0"-15,36 195 31,-12 -121 -31,0 -5 0,16 -6 32,0 22 -32,12 -1 15,0 -4 -15,4 -1 0,0 -16 32,-12 -10 -32,16 -26 0,-12 4 31,0 17 -31,-16 -1 0,20 -31 31,4 0 -31,-4 5 0,0 -10 16,-4 21 -16,12 -17 31,0 12 -31,-12 -6 0,-12 11 45,-8 21 -45,0 -22 0,-4 1 31,12 15 -31,-4 6 0,-12 -26 16,12 15 -16,8 11 31,4 0 -31,8 -11 16,-4 -16 -16,-4 6 16,-20 -11 -16,12 11 15,-8 -11 -15,20 -21 31,0 0 -31,-8 0 16,-4 11 -16,-16 20 16,4 -9 -16,-4 4 31,8 16 -31,-12 -10 16,20 -27 -16,-12 16 15,4 1 -15,4 9 31,4 12 -31,0 4 0,0 1 16,4 5 -16,0 10 31,-12 0 -31,-12 11 0,8 -10 32,-4 -17 -32,0 -15 0,8 5 31,4 -11 -31,-32 -26 0,0 0 0,0 0 15</inkml:trace>
    </iact:actionData>
  </iact:action>
  <iact:action type="add" startTime="142983">
    <iact:property name="dataType"/>
    <iact:actionData xml:id="d94">
      <inkml:trace xmlns:inkml="http://www.w3.org/2003/InkML" xml:id="stk94" contextRef="#ctx0" brushRef="#br1">17482 15210 0,'40'-32'31,"-40"32"-31,0 0 0,12 190 16,-4 -52 -16,4 15 15,4 27 1,8 15 -16,-8 11 31,-8 16 -31,4 21 0,20 16 32,-8 -10 -32,-4 -54 0,-4 17 31,4 -6 -31,-8 0 0,0 -21 15,-4 -16 -15,4 -32 32,-4 -10 -32,-4 0 0,0 0 31,8 5 -31,4 -21 0,4 -16 16,8 0 -16,4 -15 31,-4 25 -31,-8 1 15,8 5 -15,-8 -32 16,-8 -31 -16,-8 -38 31,-4 -10 -31,0 0 0,0 0 16</inkml:trace>
    </iact:actionData>
  </iact:action>
  <iact:action type="add" startTime="143675">
    <iact:property name="dataType"/>
    <iact:actionData xml:id="d95">
      <inkml:trace xmlns:inkml="http://www.w3.org/2003/InkML" xml:id="stk95" contextRef="#ctx0" brushRef="#br1">17618 15194 0,'0'0'16,"0"0"-16,0 0 16,0 0 -16,0 0 0,-80 -21 31,60 79 -31,4 0 16,-12 69 -16,-16 -11 31,4 6 -31,16 -22 15,4 -5 -15,-4 6 16,8 20 -16,16 -10 31,-12 11 -31,12 -38 0,-4 -15 32,4 -32 -32,4 -21 0,0 -16 15,0 0 1,4 -85 -16,12 -36 15,16 -33 -15,-16 -41 32,4 5 -32,-8 -11 0,0 53 31,-8 31 -31,-4 38 0,16 26 31,-8 16 -31,-12 32 0,12 -5 0,-4 10 16,4 10 -16,-8 6 30,24 -5 -30,-4 31 31,12 16 -31,4 5 0,0 22 16,12 26 -16,-4 21 31,-8 16 -31,0 -48 16,-40 -100 -16,0 0 15,0 0 -15</inkml:trace>
    </iact:actionData>
  </iact:action>
  <iact:action type="add" startTime="154012">
    <iact:property name="dataType"/>
    <iact:actionData xml:id="d96">
      <inkml:trace xmlns:inkml="http://www.w3.org/2003/InkML" xml:id="stk96" contextRef="#ctx0" brushRef="#br2">5842 8540 0,'0'0'31,"0"0"-31,0 0 16,0 0 -16,0 0 0,0 0 0,0 0 30,-24 -143 2,8 127 -32,-4 -10 0,4 -6 15,0 -15 -15,-24 15 31,0 5 -31,-4 6 0,-4 16 32,8 10 -32,0 1 15,-4 4 -15,12 11 16,-16 -15 -16,4 20 31,8 0 -31,8 -4 0,-12 36 16,0 5 -16,12 -5 31,0 -10 -31,12 -6 0,-4 16 31,12 -5 -31,-12 5 0,0 0 32,12 16 -32,-4 -21 0,16 -10 15,4 -1 -15,-12 37 31,16 0 -31,-4 -15 0,4 -1 32,8 -26 -32,-8 11 0,12 26 31,-4 -21 -31,0 -11 0,0 11 16,4 -16 -16,4 5 31,12 16 -31,-4 -31 0,-4 10 31,0 -16 -31,8 16 0,-4 -16 31,16 -5 -31,-8 0 0,4 -6 36,-4 -10 -36,-4 0 0,8 -10 15,16 -12 -15,4 -15 31,-20 0 -31,-12 0 0,-4 -5 32,-8 -5 -32,-4 -17 0,-8 -20 31,-8 4 -31,8 1 0,-8 -6 16,0 -20 -16,-4 15 31,-16 -10 -31,8 15 0,-8 16 31,-4 6 -31,0 -27 0,-12 5 31,-4 54 -31,-4 -12 0,12 1 16,-20 21 -16,0 5 31,-12 -21 -31,0 5 0,0 17 31,4 4 -31,0 6 0,-4 10 32,-8 6 -32,8 20 0,-12 17 31,12 -6 -31,8 11 0,4 0 31,0 16 -31,8 20 0,16 -4 16,12 26 -16,12 42 31,0 11 -31,28 42 0,40 6 31,-68 -212 -31,0 0 0,0 0 0</inkml:trace>
    </iact:actionData>
  </iact:action>
  <iact:action type="add" startTime="161426">
    <iact:property name="dataType"/>
    <iact:actionData xml:id="d97">
      <inkml:trace xmlns:inkml="http://www.w3.org/2003/InkML" xml:id="stk97" contextRef="#ctx0" brushRef="#br2">23554 956 0,'-44'63'31,"44"-63"-31,0 0 0,0 0 32,0 0 -32,0 0 0,0 0 30,0 0 -30,0 0 0,0 0 0,-12 -164 15,-8 154 17,12 -1 -32,0 -5 0,-8 -10 31,-8 42 -31,0 -11 0,0 -31 31,8 36 -31,-8 1 0,-4 10 16,0 -21 -16,8 0 31,-8 5 -31,0 11 0,8 0 16,-8 21 -1,4 -5 -15,-4 5 32,4 26 -32,-4 -26 0,0 16 15,0 -6 -15,8 17 31,0 -17 -31,-4 1 16,-4 15 -16,4 -41 16,12 36 -16,0 -16 31,0 11 -31,0 -16 0,0 21 31,4 -10 -31,-4 15 0,8 -5 16,12 0 -16,8 6 31,4 4 -31,0 -10 0,12 1 31,24 -7 -31,0 1 0,0 -16 32,-4 -21 -32,-8 -16 0,-12 5 15,-8 -15 -15,-56 -112 31,32 122 -31,0 0 0,0 0 31</inkml:trace>
    </iact:actionData>
  </iact:action>
  <iact:action type="add" startTime="171339">
    <iact:property name="dataType"/>
    <iact:actionData xml:id="d98">
      <inkml:trace xmlns:inkml="http://www.w3.org/2003/InkML" xml:id="stk98" contextRef="#ctx0" brushRef="#br0">13090 18714 0,'-28'-21'31,"28"21"-31,0 0 0,0 0 16,80 -64 -16,-40 59 31,16 15 -31,0 33 0,8 -12 31,8 -20 -31,0 15 16,-4 -10 -16,0 0 15,-4 -11 -15,16 27 16,-12 -5 -16,4 4 31,-8 -10 -31,-8 -10 0,-24 10 31,8 -21 -31,4 0 0,12 37 32,0 -5 -32,8 10 0,4 -21 15,-8 -10 -15,0 -6 21,4 16 -21,-4 -10 15,-4 26 -15,0 -32 16,0 16 -16,4 0 31,12 16 -31,-12 0 0,12 -37 31,-16 21 -31,0 -10 0,4 10 32,4 -5 -32,-8 -16 0,4 32 15,0 -6 -15,-4 -10 31,8 -5 -31,12 -1 0,8 17 32,8 -17 -32,-20 1 0,12 -1 15,-4 48 -15,32 -15 32,-4 15 -32,-4 5 0,-8 -15 31,0 5 -31,0 -6 0,0 -26 31,-28 -5 -31,-68 -16 0,0 0 0,0 0 16</inkml:trace>
    </iact:actionData>
  </iact:action>
  <iact:action type="add" startTime="179216">
    <iact:property name="dataType"/>
    <iact:actionData xml:id="d99">
      <inkml:trace xmlns:inkml="http://www.w3.org/2003/InkML" xml:id="stk99" contextRef="#ctx0" brushRef="#br3">5930 12255 0,'0'0'32,"0"0"-32,0 0 15,0 0 -15,0 0 0,0 0 0,0 0 31,0 0 -31,-72 -84 16,44 68 15,8 -11 -31,-4 12 0,-8 4 16,0 -10 -16,-8 0 31,-8 0 -31,0 15 16,8 -4 -1,4 10 -15,-4 -21 0,-8 26 32,12 0 -32,0 22 15,-4 -6 -15,0 5 16,-8 22 -16,0 -6 31,12 0 -31,-8 27 0,4 0 16,8 -6 -16,-4 6 31,12 31 -31,4 17 16,16 -12 -16,4 -4 15,8 -12 -15,8 12 32,4 -17 -32,4 6 0,-4 -16 31,0 -21 -31,8 0 0,12 -21 15,24 15 -15,0 1 32,0 -16 -32,0 -27 0,-4 -21 31,-8 0 -31,-4 -21 0,12 -26 31,0 -22 -31,0 6 0,4 -11 16,0 5 -16,12 -20 31,-8 4 -31,-24 -4 0,-4 -6 31,-16 16 -31,-8 -22 0,-8 -15 32,-16 37 -32,-4 -5 0,4 10 15,-12 37 -15,-8 -21 31,-8 32 -31,8 5 16,-12 10 -16,4 27 16,-8 0 -16,-8 0 31,-12 5 -31,8 17 0,8 -1 31,4 5 -31,4 6 0,-4 15 16,8 17 -16,0 -11 31,8 5 -31,-4 0 0,-4 0 34,-4 11 -34,0 0 0,4 5 32,8 21 -32,16 16 0,-4 -11 15,20 6 -15,0 -1 31,4 -15 -31,16 0 0,0 -16 32,8 -10 -32,4 4 0,8 1 31,4 -21 -31,-8 -11 0,4 -11 16,-12 -5 -16,4 -10 31,4 -22 -31,4 -26 15,8 -16 -15,-8 -21 16,20 11 -16,-4 -6 31,0 0 -31,-4 -15 0,-4 20 32,-12 -25 -32,-4 -7 0,-4 -4 15,-16 -21 -15,-4 -6 31,-8 -5 -31,-4 31 16,-12 22 -16,-12 -6 16,-8 22 -16,-12 21 31,-12 10 -31,0 5 0,-16 6 16,-12 21 -16,-20 6 31,0 31 -31,-4 42 15,0 53 -15,-16 53 16,32 -16 -16,92 -169 31,0 0 -31,0 0 0</inkml:trace>
    </iact:actionData>
  </iact:action>
  <iact:action type="add" startTime="182533">
    <iact:property name="dataType"/>
    <iact:actionData xml:id="d100">
      <inkml:trace xmlns:inkml="http://www.w3.org/2003/InkML" xml:id="stk100" contextRef="#ctx0" brushRef="#br3">6074 12747 0,'-40'5'31,"40"-5"-31,0 0 16,0 0 -16,68 16 31,-32 5 -31,20 6 0,-4 -6 16,24 5 -16,-8 6 15,12 -16 1,0 -16 -16,0 15 31,-16 -15 -31,-4 0 0,8 -5 31,0 -11 -31,0 22 0,4 -12 32,-8 -10 -32,8 6 0,4 -17 15,-4 17 -15,0 -16 31,-4 15 -31,-8 16 0,4 11 32,4 0 -32,12 -6 0,-8 -15 31,-12 10 -31,-12 -10 0,8 10 16,4 6 -16,-4 -6 31,0 16 -31,0 -5 0,0 -5 31,4 -16 -31,4 10 0,-4 -10 31,-12 10 -31,-4 -5 0,-12 0 16,-4 -5 -16,4 5 31,-8 0 -31,8 5 16,4 0 -16,-4 0 15,0 27 -15,4 -27 32,4 1 -32,4 -6 0,4 -16 31,-12 -5 -31,4 15 0,-8 12 16,-4 10 -16,-8 -16 31,-12 -16 -31,0 21 15,-4 0 -15,-4 1 0,-36 -75 16,36 69 15,0 0 -31,0 0 0</inkml:trace>
    </iact:actionData>
  </iact:action>
  <iact:action type="add" startTime="184325">
    <iact:property name="dataType"/>
    <iact:actionData xml:id="d101">
      <inkml:trace xmlns:inkml="http://www.w3.org/2003/InkML" xml:id="stk101" contextRef="#ctx0" brushRef="#br3">8882 12044 0,'0'0'15,"0"0"-15,-96 5 16,48 16 -16,0 0 31,16 16 -31,-12 6 0,8 -1 31,8 6 -31,-4 15 16,12 6 -16,8 -1 16,16 12 -16,-4 15 15,8 0 -15,8 0 32,0 -5 -32,4 -6 0,4 -4 31,4 15 -31,12 -11 0,-4 -4 31,0 -33 -31,0 -10 0,-4 11 16,8 5 -16,20 -16 31,0 -16 -31,4 -16 0,-8 -21 31,0 -10 -31,-4 -32 0,20 -32 31,0 0 -31,-8 -10 0,-12 10 16,-12 10 -16,-4 -20 31,-16 0 -31,8 -27 16,-28 0 -16,-20 21 16,-4 11 -16,-12 26 31,-12 11 -31,-16 27 0,0 -12 31,0 6 -31,-4 6 0,8 -1 35,-20 0 -35,-4 16 0,0 22 32,20 -1 -32,4 -5 0,4 32 15,0 10 -15,4 16 31,12 11 -31,12 5 0,0 21 16,12 16 -16,16 5 31,0 0 -31,4 16 16,16 -15 -16,-4 -1 16,20 -5 -16,8 -5 31,0 -11 -31,-8 -21 0,8 -16 15,0 0 -15,24 -10 32,8 -17 -32,8 -46 15,-4 -22 -15,-12 5 16,-16 -21 -16,0 5 31,16 -20 -31,-4 -17 16,0 -10 -16,-16 21 15,-16 0 -15,-16 -16 16,0 6 -16,-12 -22 31,-24 0 -31,-12 -26 16,-20 0 -16,-4 32 16,-16 -22 -16,-12 16 31,-20 43 -31,-20 26 0,-16 84 31,140 -47 -31,0 0 0,0 0 0</inkml:trace>
    </iact:actionData>
  </iact:action>
  <iact:action type="add" startTime="186570">
    <iact:property name="dataType"/>
    <iact:actionData xml:id="d102">
      <inkml:trace xmlns:inkml="http://www.w3.org/2003/InkML" xml:id="stk102" contextRef="#ctx0" brushRef="#br3">8838 13661 0,'0'0'16,"0"0"-16,-20 222 31,20 -137 -31,8 -17 0,-4 17 16,0 5 -16,4 15 31,0 28 -31,0 -17 0,0 -10 31,4 -6 -31,0 -21 0,-8 -5 31,8 -16 -31,0 -5 0,-4 -10 16,-4 -22 -16,-16 0 31,-4 48 -31,16 -69 0,0 0 0,0 0 31</inkml:trace>
    </iact:actionData>
  </iact:action>
  <iact:action type="add" startTime="187214">
    <iact:property name="dataType"/>
    <iact:actionData xml:id="d103">
      <inkml:trace xmlns:inkml="http://www.w3.org/2003/InkML" xml:id="stk103" contextRef="#ctx0" brushRef="#br3">9238 15368 0,'0'0'16,"0"0"-16,0 0 31,0 0 -31,0 0 0,0 0 0,0 0 0,-72 5 31,64 -26 1,0 11 -32,4 -6 0,-8 5 0,0 -15 31,-12 -6 -31,-8 -10 16,0 0 -16,4 -6 31,-4 27 -31,-8 -5 0,-4 4 31,4 17 -31,0 10 0,4 11 16,-4 11 -16,4 15 31,-8 0 -31,0 6 16,16 10 -16,8 -16 15,0 -5 -15,12 11 31,-4 31 -31,16 -10 0,-8 31 32,0 -10 -32,8 0 0,0 -11 15,8 37 -15,-4 -31 32,8 -6 -32,0 -15 0,8 -6 31,8 0 -31,4 11 0,0 -11 31,4 -11 -31,0 -4 0,-4 -6 16,0 5 -16,8 -10 31,0 -6 -31,8 16 16,-8 -31 -16,8 5 15,-8 15 -15,4 -25 31,-4 -1 -31,16 -26 0,-16 -21 16,16 -17 -16,-4 -25 31,8 -11 -31,-8 -16 16,-8 -5 -16,-12 10 16,-12 5 -16,-16 -10 31,-12 6 -31,-8 -6 0,-16 5 31,-8 6 -31,-4 15 0,-4 22 31,-4 4 -31,-24 7 0,4 -1 32,0 21 -32,12 11 0,0 0 28,-4 -6 -28,-8 -4 31,0 -12 -31,12 22 0,0 5 32,-4 22 -32,-4 10 0,16 15 31,0 22 -31,20 11 0,0 4 16,8 1 -16,12 15 31,-8 17 -31,8 -27 0,0 0 31,-4 -11 -31,16 17 0,0 20 31,8 0 -31,0 17 0,4 -12 16,4 12 -16,16 9 31,16 -25 -31,16 -1 0,0 -31 31,4 -69 -31,-72 0 0,0 0 0,0 0 16</inkml:trace>
    </iact:actionData>
  </iact:action>
  <iact:action type="add" startTime="189886">
    <iact:property name="dataType"/>
    <iact:actionData xml:id="d104">
      <inkml:trace xmlns:inkml="http://www.w3.org/2003/InkML" xml:id="stk104" contextRef="#ctx0" brushRef="#br3">8834 16705 0,'0'0'31,"0"0"-31,12 159 0,0 -59 32,4 59 -32,0 10 15,-12 -37 -15,8 -5 16,8 10 -16,0 22 31,0 21 -31,-12 -27 0,-4 -58 16,-20 -26 -16,-8 -48 31,24 -21 -31,0 0 0,0 0 16</inkml:trace>
    </iact:actionData>
  </iact:action>
  <iact:action type="add" startTime="190447">
    <iact:property name="dataType"/>
    <iact:actionData xml:id="d105">
      <inkml:trace xmlns:inkml="http://www.w3.org/2003/InkML" xml:id="stk105" contextRef="#ctx0" brushRef="#br3">9302 18819 0,'0'0'31,"0"0"-31,0 0 16,0 0 -16,-16 -169 31,-4 153 -31,-8 1 0,-12 -7 16,-4 1 -16,12 5 31,-16 11 -31,-8 0 0,8 5 16,-4 -27 -1,0 22 -15,4 10 32,8 17 -32,-4 41 0,4 -21 15,-4 48 -15,8 -11 31,4 -5 -31,12 27 0,4 -17 32,16 1 -32,0 10 0,8 32 31,12 -11 -31,0 -15 0,0 15 16,0 -32 -16,4 1 31,4 31 -31,12 -26 0,4 -11 31,-20 -15 -31,8 -6 0,-4 -16 16,4 -5 -16,0 -16 31,8 0 -31,0 6 16,4 -17 -16,-4 -10 15,8 -5 -15,4 -11 31,4 -21 -31,-8 6 0,4 -43 32,4 0 -32,-12 -11 0,0 -15 31,-4 -17 -31,4 12 0,-24 -1 16,-4 -5 -16,8 -11 31,-8 11 -31,0 -15 0,-12 25 31,-12 38 -31,-4 -27 0,0 16 31,-20 5 -31,0 -5 0,-12 6 16,-4 15 -16,12 26 31,-20 11 -31,-4 22 16,8 -6 -16,4 31 3,0 -20 -3,-4 31 32,-16 -15 -32,24 -27 0,-12 16 31,16 -22 -31,4 27 0,-8 -5 16,0 5 -16,8 32 31,16 32 -31,8 -1 15,8 6 -15,8 16 16,-8 47 -16,4 -153 31,0 0 -31,0 0 0</inkml:trace>
    </iact:actionData>
  </iact:action>
  <iact:action type="add" startTime="195009">
    <iact:property name="dataType"/>
    <iact:actionData xml:id="d106">
      <inkml:trace xmlns:inkml="http://www.w3.org/2003/InkML" xml:id="stk106" contextRef="#ctx0" brushRef="#br3">8290 18973 0,'96'-37'31,"-96"37"-31,0 0 0,0 0 16,-88 -48 -16,48 37 31,12 6 -31,8 0 16,-4 5 -16,-8 -16 16,8 0 -16,0 16 31,-4 -10 -31,4 -1 15,8 -5 -15,8 -5 0,-12 -5 32,4 -1 -32,-8 6 15,8 -26 -15,-4 -1 16,4 37 -16,-4 -20 31,4 25 -31,-4 -25 0,4 20 31,-4 11 -31,-4 -26 0,-4 5 32,-16 -38 -32,4 7 0,8 30 15,8 -25 -15,0 5 32,0 5 -32,-12 -11 0,-8 6 31,16 21 -31,-4 -11 0,-8 -5 15,0 -5 -15,4 5 32,4 -6 -32,-12 1 15,16 5 -15,-8 -11 16,-4 6 -16,8 10 31,-12 -10 -31,4 5 0,0 16 31,4 -5 -31,4 -6 0,-8 6 32,0 20 -32,0 -15 0,0 -16 15,8 16 -15,-12 -11 32,12 11 -32,-8 0 0,8 16 31,0 -11 -31,4 -5 0,-4 5 31,-4 -5 -31,12 0 0,-8 10 16,-4 -15 -16,0 4 31,-4 -20 -31,0 -11 16,4 27 -16,12 10 15,0 11 -15,12 -6 31,-4 6 -31,4 10 0,8 -5 0,0 11 32,4 -1 -32,-4 -15 0,4 5 0,0 0 0,0 0 0,0 0 15,0 0 -15,0 0 32,0 0 -32,0 0 0,0 0 0,0 0 0,0 0 0,0 0 46,0 0 -46</inkml:trace>
    </iact:actionData>
  </iact:action>
  <iact:action type="add" startTime="203005">
    <iact:property name="dataType"/>
    <iact:actionData xml:id="d107">
      <inkml:trace xmlns:inkml="http://www.w3.org/2003/InkML" xml:id="stk107" contextRef="#ctx0" brushRef="#br3">6066 15453 0,'0'0'31,"0"0"-31,0 0 0,-84 -69 31,44 48 -31,0 10 0,12 1 16,-4 20 -16,-12 -26 31,-20 -15 -31,12 10 16,-4 26 -16,12 -10 15,8 10 -15,0 0 31,12 22 -31,8 -6 0,0 10 32,-4 6 -32,0 11 0,4 15 15,-8 -4 -15,8 -1 32,-4 -5 -32,4 -1 0,0 -9 30,-4 20 -30,8 -10 0,8 21 31,4 5 -31,8 6 0,4 21 16,8 5 -16,-12 -22 31,12 -4 -31,0 -1 16,-4 -10 -16,4 -5 15,12 -5 -15,4 4 31,4 -15 -31,4 11 0,-8 -33 16,0 1 -16,8 0 31,12 -38 -31,8 1 16,-4 -16 -16,-4 5 16,-20 -5 -16,-8 -21 31,-4 -6 -31,0 -10 0,-12 5 31,-4 -5 -31,-4 0 0,4 -6 16,4 6 -16,0 0 31,-8 0 -31,0 0 16,-8 -11 -16,8 1 15,-8 4 -15,-12 -15 31,8 10 -31,4 22 0,-8 -6 16,-8 -16 -16,0 -5 31,4 21 -31,-8 6 16,4 -1 -16,-4 11 16,4 0 -16,-24 -11 31,4 11 -31,-20 11 15,4 -6 -15,12 6 16,0 5 -16,12 5 31,-4 -11 -31,20 6 0,-4 5 16,4 11 -16,0 21 31,-12 10 -31,16 1 0,-8 15 31,-4 0 -31,-4 -5 0,4 16 16,8 27 -16,4 9 31,20 17 -31,8 37 16,12 26 -16,8 27 16,-36 -196 -16,0 0 0,0 0 31</inkml:trace>
    </iact:actionData>
  </iact:action>
  <iact:action type="add" startTime="211570">
    <iact:property name="dataType"/>
    <iact:actionData xml:id="d108">
      <inkml:trace xmlns:inkml="http://www.w3.org/2003/InkML" xml:id="stk108" contextRef="#ctx0" brushRef="#br3">22814 3836 0,'-152'169'31,"152"-169"-31,0 0 16,0 164 -16,20 -21 15,-4 31 1,28 11 -16,0 27 47,0 -17 -47,-4 -10 0,-8 11 31,0 -43 -31,-8 -37 0,-12 -47 16,-4 -53 -16,-4 -16 0,-4 -127 31,0 11 -31,-12 -6 31,0 1 -31,-8 15 0,0 21 32,-8 17 -32,-4 9 0,-12 17 31,4 32 -31,0 15 0,0 37 16,0 -15 -16,-4 20 31,16 38 -31,4 20 0,16 1 31,0 0 -31,0 -6 0,0 -5 31,8 -10 -31,12 -6 0,8 -15 16,0 -6 -16,12 -11 31,12 -26 -31,4 -5 0,0 -10 31,20 -17 -31,0 -15 0,-12 -22 32,0 -37 -32,-20 -41 0,-4 15 15,-32 111 -15,0 0 0,0 0 32</inkml:trace>
    </iact:actionData>
  </iact:action>
  <iact:action type="add" startTime="212433">
    <iact:property name="dataType"/>
    <iact:actionData xml:id="d109">
      <inkml:trace xmlns:inkml="http://www.w3.org/2003/InkML" xml:id="stk109" contextRef="#ctx0" brushRef="#br3">24338 4116 0,'0'0'16,"0"0"-16,0 0 0,-28 -158 31,12 131 -31,4 1 16,-12 31 -16,8 -5 15,-20 37 -15,4 -26 31,4 26 -31,8 0 0,4 16 32,4 -11 -32,0 21 0,-4 1 15,4 -1 -15,8 22 32,0 10 -32,0 -11 15,4 33 -15,8 -6 16,8 -6 -16,12 -4 31,-4 -1 -31,-4 -26 0,16 11 16,4 -11 -16,-4 21 40,0 -5 -40,-16 -6 0,-20 -15 31,4 -6 -31,-8 -5 0,-4 -21 31,-8 11 -31,-20 0 0,0 -22 32,0 -5 -32,-4 -10 0,-8 10 31,-12 5 -31,4 1 0,12 -11 16,12 -11 -16,24 5 31,4 -31 -31,4 5 0,0 16 15,0 0 -15,0 0 0</inkml:trace>
    </iact:actionData>
  </iact:action>
  <iact:action type="add" startTime="213208">
    <iact:property name="dataType"/>
    <iact:actionData xml:id="d110">
      <inkml:trace xmlns:inkml="http://www.w3.org/2003/InkML" xml:id="stk110" contextRef="#ctx0" brushRef="#br3">23750 5142 0,'0'0'31,"0"0"-31,0 0 0,100 5 31,-16 11 -31,24 -22 16,36 12 -1,-20 -6 -15,-12 0 0,-16 16 32,-4 -11 -32,-92 -5 0,0 0 31,0 0 -31</inkml:trace>
    </iact:actionData>
  </iact:action>
  <iact:action type="add" startTime="217381">
    <iact:property name="dataType"/>
    <iact:actionData xml:id="d111">
      <inkml:trace xmlns:inkml="http://www.w3.org/2003/InkML" xml:id="stk111" contextRef="#ctx0" brushRef="#br3">25686 4703 0,'0'0'15,"0"0"-15,0 0 0,0 0 31,0 0 -31,0 0 0,0 0 0,-88 -143 32,60 138 -32,-8 15 31,8 12 -31,-4 -1 0,8 10 16,-16 33 -16,8 -6 31,4 16 -31,4 16 15,16 0 1,4 -16 -16,4 0 0,12 10 31,16 -31 -31,-4 -5 0,-4 10 32,8 -48 -32,16 22 0,0 -32 15,4 -5 -15,-4 -43 31,-8 -5 -31,0 -31 0,-8 -1 32,0 -10 -32,-16 21 0,-4 11 31,0 -6 -31,-4 37 0,-12 -10 16,-4 5 -16,8 32 31,0 5 -31,-4 0 0,12 0 0,-4 0 0,0 0 0,40 222 62,0 -95 -62,4 21 0,0 15 16,0 1 -16,-16 -16 31,-8 0 -31,-12 11 0,-12 5 31,-4 -6 -31,-12 -47 0,-48 -21 32,0 10 -32,-20 -20 0,-8 -27 31,-4 -11 -31,4 0 0,4 -10 16,4 -16 -16,16 -6 29,-12 6 -29,32 -27 0,4 -20 31,-20 -91 -31,68 122 0,0 0 0,0 0 31</inkml:trace>
    </iact:actionData>
  </iact:action>
  <iact:action type="add" startTime="218628">
    <iact:property name="dataType"/>
    <iact:actionData xml:id="d112">
      <inkml:trace xmlns:inkml="http://www.w3.org/2003/InkML" xml:id="stk112" contextRef="#ctx0" brushRef="#br3">26518 3730 0,'0'0'31,"0"0"-31,0 0 31,0 0 -31,0 0 0,0 0 0,0 0 0,0 196 31,24 -101 -31,-12 16 32,0 0 -32,4 21 15,-8 32 -15,4 21 16,-4 -11 -16,-8 -15 31,12 -11 -31,-4 -37 0,4 0 31,-4 5 -31,0 -5 0,-4 -26 32,-8 -27 -32,4 -26 0,-4 -27 0,0 0 15,4 -5 -15,-4 0 16,0 0 -16,4 0 15,-8 -158 17,-4 57 -32,-8 -15 31,0 -6 -31,12 17 0,0 25 16,4 1 -16,4 10 31,8 17 -31,0 4 0,0 6 31,16 5 -31,-4 5 0,0 16 4,20 -5 -4,-4 0 31,0 10 -31,-12 1 16,4 -6 -16,12 11 15,-12 10 -15,0 0 31,-4 11 -31,-8 16 0,4 -11 16,-8 21 -16,-8 0 31,8 17 -31,-12 15 16,-8 -22 -16,-8 22 16,12 -5 -16,-4 47 31,8 -36 -31,-12 15 15,12 -32 -15,8 16 16,8 -15 -16,16 31 31,-4 -42 -31,-4 -21 0,0 -1 16,0 -15 -16,0 -53 31,0 -58 -31,-24 95 16,0 0 -16,0 0 0</inkml:trace>
    </iact:actionData>
  </iact:action>
  <iact:action type="add" startTime="219693">
    <iact:property name="dataType"/>
    <iact:actionData xml:id="d113">
      <inkml:trace xmlns:inkml="http://www.w3.org/2003/InkML" xml:id="stk113" contextRef="#ctx0" brushRef="#br3">27802 5305 0,'0'0'15,"0"0"-15,0 0 0,76 59 32,-40 -54 -32,12 -5 15,-4 5 -15,-4 0 16,8 -10 -16,-8 -27 31,8 -15 -31,-8 -1 16,-4 -10 -16,-16 0 15,-16 -32 -15,0 27 16,-4 31 -16,-20 -21 31,-8 0 -31,-20 16 0,8 11 31,-20 42 -31,4 -6 0,8 6 32,0 5 -32,8 6 0,4 15 15,12 0 -15,-4 -15 32,8 15 -32,8 -5 15,0 -11 -15,-4 1 16,12 31 -16,0 5 31,-12 27 -31,24 0 0,-8 5 16,16 11 -16,16 -11 31,0 5 -31,0 6 16,12 -27 -16,20 -31 29,0 -11 -29,4 -5 31,16 -75 -31,16 -25 0,-4 -112 32,-96 180 -32,0 0 0,0 0 15</inkml:trace>
    </iact:actionData>
  </iact:action>
  <iact:action type="add" startTime="227903">
    <iact:property name="dataType"/>
    <iact:actionData xml:id="d114">
      <inkml:trace xmlns:inkml="http://www.w3.org/2003/InkML" xml:id="stk114" contextRef="#ctx0" brushRef="#br3">21310 10173 0,'48'-169'31,"-48"169"-31,0 0 0,0 0 31,0 0 -31,0 0 0</inkml:trace>
    </iact:actionData>
  </iact:action>
  <iact:action type="add" startTime="235189">
    <iact:property name="dataType"/>
    <iact:actionData xml:id="d115">
      <inkml:trace xmlns:inkml="http://www.w3.org/2003/InkML" xml:id="stk115" contextRef="#ctx0" brushRef="#br4">13854 16214 0,'0'0'31,"72"-5"-31,0 -1 0,0 1 32,4 -6 -32,16 27 0,4 -10 15,28 -6 -15,16 10 31,8 -5 -31,4 1 0,0 10 32,20 -11 -32,12 32 0,-20 -27 31,-28 22 -31,-20 -27 0,-4 11 16,-16 21 -16,4 11 31,-8 -1 -31,-32 -4 15,-4 4 -15,-4 -5 16,-12 -15 -16,-12 -6 31,-20 16 -31,-8 -37 0,0 0 32,0 0 -32</inkml:trace>
    </iact:actionData>
  </iact:action>
  <iact:action type="add" startTime="239917">
    <iact:property name="dataType"/>
    <iact:actionData xml:id="d116">
      <inkml:trace xmlns:inkml="http://www.w3.org/2003/InkML" xml:id="stk116" contextRef="#ctx0" brushRef="#br4">13738 13545 0,'116'-175'32,"-116"175"-32,156 80 0,-20 -101 31,4 42 -31,-4 21 0,20 -10 31,-16 -22 -31,-8 17 0,-4 -22 16,16 11 -16,-4 5 31,-12 16 -31,-12 5 0,-16 16 31,-8 11 -31,-12 -5 0,-4 4 32,-16 -4 -32,-28 -6 0,-8 10 15,-4 -25 -15,8 10 31,-12 -1 -31,28 -9 16,-12 -1 -16,-12 -21 16,-20 0 -16,0 -21 0,0 0 30,0 0 -30</inkml:trace>
    </iact:actionData>
  </iact:action>
  <iact:action type="add" startTime="242433">
    <iact:property name="dataType"/>
    <iact:actionData xml:id="d117">
      <inkml:trace xmlns:inkml="http://www.w3.org/2003/InkML" xml:id="stk117" contextRef="#ctx0" brushRef="#br4">13186 10939 0,'24'-74'31,"-24"74"-31,84 -5 32,-40 -27 -32,12 22 0,8 4 15,12 -4 -15,0 10 31,16 0 -31,8 -21 0,20 0 32,12 10 -32,0 -37 0,-16 17 31,-4 -1 -31,0 16 0,8 0 31,0 0 -31,-8 -5 0,-20 21 16,4 0 -16,0 16 31,4 -5 -31,8 20 0,-16 -9 31,-12 -7 -31,4 -4 0,0 5 16,0 21 -16,-20 21 31,-12 -5 -31,-20 -11 16,-12 -21 -16,-8 6 15,-4 -11 -15,-8 -16 0,0 0 32,0 0 -32</inkml:trace>
    </iact:actionData>
  </iact:action>
  <iact:action type="add" startTime="246487">
    <iact:property name="dataType"/>
    <iact:actionData xml:id="d118">
      <inkml:trace xmlns:inkml="http://www.w3.org/2003/InkML" xml:id="stk118" contextRef="#ctx0" brushRef="#br4">12714 8418 0,'32'43'31,"-32"-43"-31,0 0 16,84 -11 -16,-36 48 31,12 -16 -31,4 6 0,8 4 14,8 -25 1,24 9 -15,20 7 32,-4 4 -32,16 -15 0,-24 10 15,12 10 -15,0 -4 31,4 20 -31,0 -15 0,4 -32 32,-8 21 -32,0 -10 0,-4 15 15,0 -15 -15,24 15 32,-12 22 -32,-36 -6 0,-16 -10 31,-24 10 -31,-12 -26 0,-4 -11 31,4 -5 -31,-28 -53 0,-16 53 16,0 0 -16,0 0 31</inkml:trace>
    </iact:actionData>
  </iact:action>
  <iact:action type="add" startTime="248720">
    <iact:property name="dataType"/>
    <iact:actionData xml:id="d119">
      <inkml:trace xmlns:inkml="http://www.w3.org/2003/InkML" xml:id="stk119" contextRef="#ctx0" brushRef="#br4">12378 5337 0,'0'0'16,"0"0"-16,0 0 31,84 42 -31,-40 -52 0,28 31 31,8 11 -31,16 -1 0,0 -9 16,20 -12 -16,4 6 31,12 -16 -31,-12 11 0,-8 4 16,-4 12 -16,28 31 31,20 -21 -31,0 -27 16,-20 17 -16,8 -17 15,-4 -10 -15,12 -26 32,-12 10 -32,-12 43 0,-20 10 31,-4 21 -31,-8 -21 0,8 -11 31,-12 16 -31,0 11 0,-20 -21 16,-12 -6 -16,-20 1 31,-12 10 -31,-20 -16 0,-12 53 31,4 -74 -31,0 0 0,0 0 16</inkml:trace>
    </iact:actionData>
  </iact:action>
  <iact:action type="add" startTime="251563">
    <iact:property name="dataType"/>
    <iact:actionData xml:id="d120">
      <inkml:trace xmlns:inkml="http://www.w3.org/2003/InkML" xml:id="stk120" contextRef="#ctx0" brushRef="#br4">12814 3604 0,'8'74'31,"-8"-74"-31,0 0 16,88 31 -16,-16 -25 31,20 -6 -31,28 -6 0,0 1 16,12 -6 -16,16 1 31,44 31 -31,-12 11 16,0 -1 -16,0 22 15,20 -37 -15,-4 -11 16,28 22 -16,-12 -6 31,-36 5 -31,-28 1 16,8 20 -16,-16 -31 15,-20 21 -15,-36 -10 32,-28 4 -32,-28 -20 0,-12 -22 31,-8 -4 -31,-4 -65 0,-4 80 16,0 0 -16,0 0 15</inkml:trace>
    </iact:actionData>
  </iact:action>
  <iact:action type="add" startTime="253419">
    <iact:property name="dataType"/>
    <iact:actionData xml:id="d121">
      <inkml:trace xmlns:inkml="http://www.w3.org/2003/InkML" xml:id="stk121" contextRef="#ctx0" brushRef="#br4">2178 8894 0,'0'0'16,"0"0"-16,0 0 14,-20 -180 -14,4 138 31,-12 -6 -31,8 17 0,-16 -6 16,4 21 -16,-20 -16 31,-12 27 -31,12 10 15,-12 -5 -15,12 27 16,-12 -22 -16,-12 27 31,16 20 -31,4 -4 0,24 0 32,4 31 -32,0 5 0,12 1 31,-4 5 -31,20 10 0,8 -15 15,4 -27 -15,0 26 32,16 12 -32,0 -1 0,4 -32 31,4 11 -31,-8 -10 0,16 -1 16,20 0 -16,4 -20 31,0 -22 -31,-16 11 0,4 -11 31,0 -5 -31,4 -32 0,12 -5 31,-8 -48 -31,4 11 0,-16 -11 32,4 -42 -32,-12 -21 0,-4 5 31,-20 -16 -31,-16 6 0,-4 31 15,-20 -10 -15,-16 10 32,-4 11 -32,-16 16 0,0 26 30,-4 16 -30,4 21 0,-12 -5 31,-16 16 -31,4 21 0,4 26 16,8 -10 -16,-4 -11 31,-4 21 -31,8 0 0,4 6 31,8 15 -31,16 11 0,-4 32 32,0 -21 -32,24 31 0,4 16 31,20 -11 -31,16 1 0,16 5 15,0 0 -15,4 5 32,20 -37 -32,-4 0 15,12 -26 -15,-12 -6 16,8 -26 -16,16 0 31,-8 -53 -31,-4 -10 0,0 -48 16,4 5 -16,8 -42 31,0 -31 -31,-4 -1 16,-20 5 -16,0 6 15,4 -21 -15,-16 -16 32,-20 37 -32,-4 5 0,-24 11 15,-16 21 -15,-16 31 31,-20 6 -31,-16 10 0,-12 6 32,0 32 -32,-8 4 0,-12 17 31,-32 79 -31,-24 58 0,-12 63 35,28 1 -35,144 -212 0,0 0 0,0 0 16</inkml:trace>
    </iact:actionData>
  </iact:action>
  <iact:action type="add" startTime="256214">
    <iact:property name="dataType"/>
    <iact:actionData xml:id="d122">
      <inkml:trace xmlns:inkml="http://www.w3.org/2003/InkML" xml:id="stk122" contextRef="#ctx0" brushRef="#br4">23538 8894 0,'-28'-79'32,"28"79"-32,0 0 0,0 0 15,0 0 -15,0 0 0,0 0 0,0 0 31,0 0 -31,0 -159 32,-20 112 -32,0 10 31,-20 5 -31,12 27 0,-16 -1 16,0 6 -16,0 11 31,8 21 -31,-4 5 0,8 -6 31,0 17 -31,8 10 0,-12 -5 31,16 10 -31,4 6 0,4 -16 16,8 26 -16,0 -21 31,4 16 -31,4 -10 0,16 -22 31,4 16 -31,-8 -26 0,12 5 32,4 -16 -32,-4 -5 0,4 5 31,-4 -21 -31,0 5 0,8 -5 30,0 -10 -30,0 -12 31,-4 -4 -31,0 -6 15,-8 -10 -15,8 5 16,-28 -16 -16,-4 -5 31,8 -11 -31,-20 -10 0,0 21 16,4 -11 -16,8 16 31,-8 16 -31,8 6 16,-4 15 -16,0 0 0,8 5 15,-4 11 -15,-4 0 0,12 0 0,0 0 32,0 0 -32,-8 0 0,0 0 0,0 0 0,0 0 0,0 0 15,0 0 -15,0 0 16,0 0 -16,0 0 16,76 164 77,-52 -32 -93,12 6 0,-8 -22 16,8 -5 -16,0 -21 31,20 -21 -31,-16 5 16,-4 -27 -16,-4 -5 15,0 -15 -15,-12 -17 32,4 -4 -32,-8 -22 0,-16 16 15,0 0 -15,0 0 0</inkml:trace>
    </iact:actionData>
  </iact:action>
  <iact:action type="add" startTime="265297">
    <iact:property name="dataType"/>
    <iact:actionData xml:id="d123">
      <inkml:trace xmlns:inkml="http://www.w3.org/2003/InkML" xml:id="stk123" contextRef="#ctx0" brushRef="#br5">13234 993 0,'184'42'32,"-184"-42"-32,88 0 0,12 16 15,40 -21 1,16 15 -16,-12 -5 31,-20 -20 -31,28 -22 0,20 47 16,-8 6 -16,16 -16 31,-40 -11 -31,-140 11 0,0 0 0,0 0 16</inkml:trace>
    </iact:actionData>
  </iact:action>
  <iact:action type="add" startTime="266690">
    <iact:property name="dataType"/>
    <iact:actionData xml:id="d124">
      <inkml:trace xmlns:inkml="http://www.w3.org/2003/InkML" xml:id="stk124" contextRef="#ctx0" brushRef="#br5">2206 11975 0,'0'0'31,"0"0"-31,-92 -53 16,44 0 -16,-20 16 16,0 37 -16,-12 0 15,-8 -5 1,-20 32 -16,20 15 31,8 32 -31,28 -27 0,8 27 16,0 11 -16,12 37 31,8 10 -31,16 16 0,16 -11 31,24 -15 -31,28 10 0,-16 -16 31,12 11 -31,12 0 0,4 -6 16,12 -36 -16,0 -11 31,4 -11 -31,-4 -47 16,-24 0 -16,8 -37 16,-20 -16 -16,-12 -21 31,12 -37 -31,-20 -32 0,-28 -5 31,4 -11 -31,-16 5 0,-16 6 16,-16 -26 -16,0 -6 31,-4 21 -31,4 27 0,-20 21 16,4 0 -16,-8 0 31,8 31 -31,20 27 15,-4 32 -15,4 -11 15,4 42 -15,-12 22 31,0 5 -31,8 26 0,4 16 32,4 6 -32,4 31 0,4 48 31,32 5 -31,16 15 0,16 -9 15,-8 -28 -15,4 -30 32,28 -1 -32,20 -37 15,-12 -32 -15,-4 -26 16,12 -42 -16,12 -37 31,-4 -32 -31,-8 -53 0,-8 -37 31,0 -21 -31,-12 0 0,0 -26 16,-16 -1 -16,-24 -41 31,-40 25 -31,-16 49 0,-16 9 32,-20 49 -32,-36 10 0,-12 90 31,4 63 -31,4 11 0,-8 53 15,-12 79 -15,0 84 32,4 22 -32,-64 -32 0,192 -259 31,0 0 -31,0 0 0</inkml:trace>
    </iact:actionData>
  </iact:action>
  <iact:action type="add" startTime="268639">
    <iact:property name="dataType"/>
    <iact:actionData xml:id="d125">
      <inkml:trace xmlns:inkml="http://www.w3.org/2003/InkML" xml:id="stk125" contextRef="#ctx0" brushRef="#br5">23038 11066 0,'36'148'31,"-36"-148"-31,0 0 0,0 0 32,44 206 -32,-28 -89 0,8 30 31,-4 7 -31,-8 20 0,8 22 16,12 10 -16,-12 0 36,4 -5 -36,8 -32 0,-4 -21 31,-16 -48 -31,12 -10 0,-8 -37 31,-8 -37 -31,-4 -16 0,-4 -74 16,4 -21 -16,0 -27 31,0 -5 -31,24 -26 16,-8 32 -16,8 20 15,-8 -26 -15,12 59 32,12 -1 -32,-16 37 0,8 32 31,-4 -10 -31,8 10 0,8 21 31,0 16 -31,-4 0 0,-4 16 16,-4 -6 -16,-4 6 31,0 21 -31,-4 5 0,-8 11 31,-8 -16 -31,-8 -11 0,-12 -15 32,-28 21 -32,-12 -16 0,-20 -6 31,8 -15 -31,-8 15 0,4 1 15,-8 -16 -15,8 -16 32,12 -6 -32,16 -15 0,8 -11 31,16 -21 -31,0 0 0,-8 -21 31,20 58 -31,0 0 0,0 0 0</inkml:trace>
    </iact:actionData>
  </iact:action>
  <iact:action type="add" startTime="280254">
    <iact:property name="dataType"/>
    <iact:actionData xml:id="d126">
      <inkml:trace xmlns:inkml="http://www.w3.org/2003/InkML" xml:id="stk126" contextRef="#ctx0" brushRef="#br2">24762 834 0,'-48'-53'31,"48"53"-31,0 0 0,-4 -148 31,4 85 -31,-16 15 0,-20 -15 31,12 31 -31,-20 -47 0,-12 31 16,-8 -10 -16,-8 16 31,-12 10 -31,-8 -15 0,-8 4 30,4 28 -30,-16 15 0,-8 0 32,0 0 -32,0 0 0,-4 21 15,4 0 -15,-8 16 32,0 16 -32,-12 21 15,20 0 -15,0 0 16,8 10 -16,-12 17 31,12 -11 -31,28 10 0,12 16 16,20 -15 -16,8 4 31,12 -10 -31,8 59 16,8 -22 -16,12 -16 15,16 11 -15,8 10 31,24 -36 -31,8 -22 0,0 11 32,12 -11 -32,4 11 0,-4 -21 31,24 -1 -31,20 12 0,12 -22 16,-16 -21 -16,0 0 31,-4 -16 -31,24 21 0,0 -42 31,-4 6 -31,4 -49 0,-24 -10 31,8 16 -31,36 -31 0,16 -1 32,-28 21 -32,-32 1 0,4 -27 15,12 -11 -15,8 -15 31,0 15 -31,-28 6 0,-28 -37 31,-12 15 -31,-12 -10 0,-12 -58 31,-8 -5 -31,-28 -1 0,-20 22 16,-24 -16 -16,-24 32 31,-28 15 -31,-36 6 0,-32 58 31,-8 21 -31,12 -11 0,164 48 31,0 0 -31,0 0 0</inkml:trace>
    </iact:actionData>
  </iact:action>
  <iact:action type="add" startTime="281594">
    <iact:property name="dataType"/>
    <iact:actionData xml:id="d127">
      <inkml:trace xmlns:inkml="http://www.w3.org/2003/InkML" xml:id="stk127" contextRef="#ctx0" brushRef="#br2">29482 4618 0,'0'0'16,"0"0"-16,0 0 31,0 0 -31,0 0 0,-84 -116 31,40 100 -31,-12 -26 0,-12 5 32,-20 -5 -32,8 10 15,-4 16 -15,4 0 0,-16 -21 32,-8 11 -32,-12 -11 15,0 26 -15,24 -20 16,-12 4 -16,-4 -26 31,0 6 -31,-4 15 0,0 11 31,16 -11 -31,0 0 0,-8 -15 16,-8 5 -16,0 -1 31,-4 12 -31,-4 -1 16,-4 0 -16,-4 6 15,-28 -17 -15,16 1 32,0 26 -32,0 0 0,-8 -15 31,0 10 -31,-24 15 0,4 17 19,-12 -48 -19,36 26 0,-8 11 16,-8 -21 -16,-20 -21 31,28 21 -31,-12 -22 0,16 6 31,0 6 -31,4 25 0,-20 -9 32,-4 15 -32,4 26 0,24 -26 15,-4 32 -15,0 -6 31,-16 6 -31,16 5 0,8 10 32,16 6 -32,12 11 0,-4 -1 15,-24 22 -15,32 15 32,12 1 -32,20 -6 0,20 10 31,-4 -4 -31,-12 20 0,28 11 31,-4 27 -31,-4 5 0,20 -32 31,16 11 -31,0 -11 0,4 -16 32,12 -10 -32,8 -22 0,0 38 15,24 -1 -15,12 -4 31,0 -22 -31,4 -5 0,4 -69 32,4 32 -32,4 -6 0,-4 6 31,4 -16 -31,0 11 0,8 -1 16,20 33 -16,20 4 46,-12 -10 -46,0 0 0,-12 5 31,-4 -15 -31,24 -1 0,4 -26 31,4 -16 -31,0 -15 0,-8 9 32,-16 17 -32,16 -27 0,12 48 15,8 -10 -15,-20 15 31,-20 -16 -31,-12 0 0,32 27 32,8 -16 -32,-8 10 0,-20 -15 31,0 -11 -31,-8 16 0,36 -16 16,0 -32 -16,4 0 31,-12 6 -31,-4 -1 0,4 33 31,20 -27 -31,4 -22 0,-16 17 31,20 -6 -31,16 6 0,-16 -6 16,8 0 -16,-20 -42 31,24 32 -31,24 -21 16,-16 -6 -16,-28 5 15,12 17 -15,28 -6 32,-4 -10 -32,-16 20 0,12 -10 31,8 6 -31,-28 -22 0,-16 -5 16,28 -10 -16,24 -22 31,-16 37 -31,-48 -21 0,-4 -10 30,8 -11 -30,8 -11 0,-8 38 31,-24 -27 -31,-20 0 0,-4 5 16,-8 -5 -16,0 -21 31,8 -16 -31,-12 -11 0,-20 27 31,-16 16 -31,-24 5 0,-20 5 32,8 -5 -32,-8 11 0,-4 5 15,-4 15 -15,-4 -89 32,-8 -26 -32,-8 26 0,8 0 31,-8 26 -31,-24 -16 0,-44 -10 31,-64 -26 -31,184 158 0,0 0 31,0 0 -31</inkml:trace>
    </iact:actionData>
  </iact:action>
  <iact:action type="add" startTime="283751">
    <iact:property name="dataType"/>
    <iact:actionData xml:id="d128">
      <inkml:trace xmlns:inkml="http://www.w3.org/2003/InkML" xml:id="stk128" contextRef="#ctx0" brushRef="#br2">25490 8487 0,'0'0'15,"0"0"-15,0 0 16,0 0 -16,0 0 31,-72 -164 -31,32 106 0,-16 5 31,-8 -21 -31,-16 11 16,-20 15 -16,8 17 16,4 4 -16,-24 -15 15,8 0 -15,-24 15 31,4 6 -31,4 5 0,4 -5 32,8 5 -32,-24 -5 0,-8 0 31,4 21 -31,4 16 0,36 -11 16,0 16 -16,-4 -10 31,4 31 -31,0 16 0,4 16 31,12 -32 -31,-12 38 0,4 15 31,8 5 -31,12 22 0,8 -1 37,24 -20 -37,4 -27 0,4 16 15,24 31 -15,16 1 31,8 26 -31,8 -27 0,8 6 32,8 -11 -32,20 6 0,-4 -1 31,0 -41 -31,-4 -27 0,16 -1 16,16 7 -16,16 -7 31,0 -25 -31,-12 10 15,-12 -21 -15,0 15 16,20 1 -16,24 -42 31,-4 4 -31,0 -15 0,-16 11 16,20 -12 -16,12 22 31,12 -42 -31,-20 21 16,0 0 -16,-8 10 15,16 -36 -15,-12 -6 32,0 -21 -32,4 -27 0,-12 -4 31,-28 25 -31,-4 -4 0,-4 -1 16,-16 1 -16,-20 -6 31,-20 -10 -31,-16 4 0,-8 -36 31,-8 0 -31,-28 -26 0,-8 31 31,-8 -11 -31,-20 33 0,-40 -12 16,0 22 -16,112 95 19,0 0 -19,0 0 0</inkml:trace>
    </iact:actionData>
  </iact:action>
  <iact:action type="add" startTime="284978">
    <iact:property name="dataType"/>
    <iact:actionData xml:id="d129">
      <inkml:trace xmlns:inkml="http://www.w3.org/2003/InkML" xml:id="stk129" contextRef="#ctx0" brushRef="#br2">25046 11658 0,'0'0'16,"0"0"-16,-76 -95 31,44 63 -31,-4 -10 0,-4 -6 31,-8 1 -31,-12 -6 0,8 21 31,-16 -52 -31,-16 31 0,-8 -21 32,-8 5 -32,-4 32 0,4 -5 15,-4 -22 -15,-12 12 30,8 9 -30,0 -4 0,0 26 32,-4 -11 -32,-8 64 0,12 31 31,4 6 -31,8 26 0,0 11 31,20 -1 -31,4 -15 0,0 16 16,-8 15 -16,-4 17 31,12 -6 -31,4 26 0,-4 12 16,12 15 -16,16 21 31,8 63 -31,12 -47 16,12 -21 -16,4 -37 15,4 -16 -15,16 -11 31,28 17 -31,4 -33 0,0 -10 32,24 -26 -32,12 4 0,24 1 31,8 -32 -31,0 -36 0,0 -12 16,12 1 -16,-8 15 31,16 -26 -31,0 11 0,4 -22 31,-4 16 -31,-4 6 0,-4 -22 31,8 -15 -31,0 -6 0,8 -5 32,-16 11 -32,-12 -1 0,-8 -15 15,0 -37 -15,-20 5 31,12 16 -31,-24 -6 0,-4 -15 47,-4 16 -47,-16 -22 0,0 -10 31,-16 10 -31,0 -4 0,-4 -1 16,-8 10 -16,-4 -4 31,-4 -1 -31,0 17 15,-4 4 -15,-4 -15 16,12 -6 -16,12 -15 31,-12 10 -31,-16 -16 0,-4 17 16,-20 -12 -16,-4 1 31,-4 20 -31,-4 -9 16,0 25 -16,0 -10 15,-16 11 -15,-4 10 32,-8 5 -32,4 27 0,0 0 31,-12 5 -31,-32 16 0,-8 -53 16,112 53 -16,0 0 15,0 0 1</inkml:trace>
    </iact:actionData>
  </iact:action>
  <iact:action type="add" startTime="287619">
    <iact:property name="dataType"/>
    <iact:actionData xml:id="d130">
      <inkml:trace xmlns:inkml="http://www.w3.org/2003/InkML" xml:id="stk130" contextRef="#ctx0" brushRef="#br2">20690 5485 0,'-264'95'15,"108"-105"1,-68 31 -16,224 -21 31,0 0 -31,0 0 0</inkml:trace>
    </iact:actionData>
  </iact:action>
  <iact:action type="add" startTime="288694">
    <iact:property name="dataType"/>
    <iact:actionData xml:id="d131">
      <inkml:trace xmlns:inkml="http://www.w3.org/2003/InkML" xml:id="stk131" contextRef="#ctx0" brushRef="#br2">20450 5575 0,'-108'-11'31,"108"11"-31,0 0 0,0 0 32,88 37 -32,-36 16 15,44 -63 -15,4 4 16,8 1 -16,12 0 31,12 31 -31,8 -47 0,-8 5 31,-32 -10 -31,-20 15 0,0 1 16,24 -1 -16,0 6 31,-16 -11 -31,-32 11 0,-12 10 31,-8 -21 -31,-36 16 0,0 0 0,0 0 32</inkml:trace>
    </iact:actionData>
  </iact:action>
  <iact:action type="add" startTime="288695">
    <iact:property name="dataType"/>
    <iact:actionData xml:id="d132">
      <inkml:trace xmlns:inkml="http://www.w3.org/2003/InkML" xml:id="stk132" contextRef="#ctx0" brushRef="#brinv">0 0 0</inkml:trace>
    </iact:actionData>
  </iact:action>
  <iact:action type="add" startTime="288696">
    <iact:property name="dataType"/>
    <iact:actionData xml:id="d133">
      <inkml:trace xmlns:inkml="http://www.w3.org/2003/InkML" xml:id="stk133" contextRef="#ctx0" brushRef="#brinv">29852 23813 0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7-11-11T19:05:24.664Z"/>
    </inkml:context>
    <inkml:brush xml:id="br0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16868">
    <iact:property name="dataType"/>
    <iact:actionData xml:id="d0">
      <inkml:trace xmlns:inkml="http://www.w3.org/2003/InkML" xml:id="stk0" contextRef="#ctx0" brushRef="#br0">10953 6965 0,'0'0'15,"-94"-69"-15,5 6 31,9 5 -31,14 26 31,-9 11 -31,0 10 16,5 6 -16,-6 -27 31,1 11 -31,-9 16 0,4 -11 16,-5 11 -16,5 -6 31,-18 11 -31,8 -32 15,1 11 -15,9 16 16,0 -6 -16,1 -10 31,-25 21 -31,1 6 0,-10 -17 32,10 0 -32,-1 11 0,1 -5 15,-10 5 -15,-9 -5 31,14 5 -31,0 -16 0,9 27 32,-13 -22 -32,-6 22 0,15 10 31,-5 -27 -31,14 12 0,-19 -6 16,29 -16 -16,-10 42 31,-5 -31 -31,5 5 15,5 21 -15,14 -10 16,-1 5 -16,-3 5 31,-6 -5 -31,15 26 0,4 -37 16,5 16 -16,9 -15 31,-33 -17 -31,20 32 16,-1 -26 -16,14 5 15,-4 5 -15,-5 0 32,-5 22 -32,5 -17 0,5 6 31,9 5 -31,4 -21 0,-13 11 16,-5 5 -16,0 -11 31,0 -5 -31,-5 0 15,10 21 -15,-1 -16 16,-13 38 -16,4 4 31,10 6 -31,13 -16 0,6 0 16,-1 27 -16,-23 4 31,-5 -4 -31,15 -11 0,4 15 31,9 6 -31,15 16 0,-1 -5 32,-4 42 -32,0 10 0,14 16 31,23 6 -31,5 -6 0,-19 21 31,1 1 -31,-6 5 0,15 -27 16,-5 -10 -16,14 -11 31,-5 5 -31,-18 16 0,18 38 31,6 -22 -31,-1 0 0,-5 -11 16,0 17 -16,6 36 31,-11 -31 -31,6 -43 0,4 -15 31,-5 -11 -31,10 -21 0,9 31 32,0 27 -32,10 -58 0,-15 32 15,15 -27 -15,4 32 29,10 -1 -29,-5 -9 15,-5 -22 -15,5 -5 16,0 21 -16,5 -11 31,9 -5 -31,9 -10 0,-9 5 31,-9 -11 -31,9 0 0,14 37 32,-4 -20 -32,-5 -12 0,-10 6 15,14 0 -15,-18 5 31,23 5 -31,-4 -4 0,-1 -1 32,10 -21 -32,0 21 0,-5 -5 15,0 -1 -15,-9 7 32,-14 -28 -32,-1 6 15,10 -21 -15,5 16 16,5 -11 -16,-1 11 31,15 15 -31,-5 -10 0,-1 16 16,-3 -11 -16,8 11 31,-9 -11 -31,19 11 16,-19 -16 -16,1 -5 31,-11 -6 -31,34 22 0,0 0 15,9 -17 -15,-28 6 32,-1 -21 -32,11 0 0,8 16 31,15 -11 -31,-24 -5 0,-4 -32 16,0 16 -16,-10 -11 30,23 -10 -30,1 16 0,-14 -16 31,-1 5 -31,1 -26 0,18 26 31,0 -5 -31,10 -1 0,5 -9 32,-24 -27 -32,-15 10 0,6 -31 15,9 5 -15,-5 -16 31,-9 -26 -31,-19 -6 0,0 -26 32,5 -11 -32,0 -31 0,-15 -21 31,10 -17 -31,-9 7 0,-5 -12 16,0 -21 -16,-5 -15 31,10 -6 -31,-5 -10 15,-23 20 -15,4 12 16,-5 -12 -16,15 1 31,-10 5 -31,5 16 0,-10 47 32,-18 -10 -32,9 5 0,0 -21 31,5 11 -31,-10 21 0,-9 10 15,-4 -21 -15,8 16 32,1 11 -32,0 5 0,-24 0 31,-4 5 -31,8 -21 0,6 -5 16,0 5 -16,-1 -6 31,-4 1 -31,-9 21 15,-15 -6 -15,15 -10 16,13 0 -16,-9 6 31,5 26 -31,0 15 0,10 6 16,-20 0 -16,15 -32 31,-10 16 -31,0 11 16,5 31 -16,5 -26 15,-20 -6 -15,1 -4 32,19 -1 -32,-5 -21 0,-10 21 15,5 11 -15,5 11 32,-14 26 -32,9 -1 15,1 1 -15,-11 0 16,-18 -95 -16,-14 5 31,61 148 -31,0 0 0,0 0 0</inkml:trace>
    </iact:actionData>
  </iact:action>
  <iact:action type="add" startTime="19829">
    <iact:property name="dataType"/>
    <iact:actionData xml:id="d1">
      <inkml:trace xmlns:inkml="http://www.w3.org/2003/InkML" xml:id="stk1" contextRef="#ctx0" brushRef="#br0">6049 3249 0,'0'0'15,"0"0"-15,-127 -58 32,66 32 -32,-14 -11 0,-10 0 15,-4 11 -15,-43 10 31,15 21 -31,9 6 0,9 -1 32,5 38 -32,10 -6 0,-15 32 31,0 21 -31,19 21 0,19 -10 16,14 16 -16,14 -11 31,-14 31 -31,24 1 15,-15 0 -15,15 -1 16,13 12 -16,-4 15 16,5 0 -16,14 26 31,18 1 -31,1 -16 16,-6 -16 -16,25 -27 15,18 -26 -15,5 -27 31,-1 -15 -31,1 -11 0,9 -15 32,47 4 -32,-4 6 0,-10 -11 31,-24 -15 -31,-4 -6 0,-4 -5 16,-1 -11 -16,42 6 31,10 -22 -31,0 -37 15,-33 22 -15,0 -22 16,-5 -26 -16,19 -31 31,19 4 -31,-5 -20 0,-23 -11 16,-1 -11 -16,-32 -37 31,-10 -31 -31,-9 -1 16,-28 22 -16,-23 10 15,-20 -41 -15,-14 -17 32,-23 16 -32,-9 31 0,-10 6 31,-5 43 -31,-32 10 0,-19 15 16,-33 -9 -16,-57 -65 31,226 191 -31,0 0 0,0 0 0</inkml:trace>
    </iact:actionData>
  </iact:action>
  <iact:action type="add" startTime="20864">
    <iact:property name="dataType"/>
    <iact:actionData xml:id="d2">
      <inkml:trace xmlns:inkml="http://www.w3.org/2003/InkML" xml:id="stk2" contextRef="#ctx0" brushRef="#br0">1261 2763 0,'0'0'31,"-122"27"-31,10 4 0,13 6 15,-23 27 1,0 -6 -16,9 32 16,5 10 -16,14 6 31,9 37 -31,15 47 0,14 -10 31,13 5 -31,20 5 0,23 -5 16,-5 0 -16,0 31 31,19 -15 -31,10 -26 0,18 -27 31,0 -11 -31,10 11 0,19 -21 32,13 -16 -32,-4 -11 0,5 -36 30,23 10 -30,4 5 31,1 -16 -31,-28 -15 16,4 -22 -16,10 -4 16,18 -38 -16,19 -11 31,-4 -10 -31,-19 -26 0,13 -43 31,-17 -10 -31,-6 0 0,-9 -27 16,19 -63 -16,-24 -11 31,-14 6 -31,-23 10 0,-1 -32 31,-37 27 -31,15 -26 0,-39 36 32,-4 1 -32,-14 25 0,-14 1 15,-5 0 -15,-24 27 31,-4 9 -31,-14 33 0,9 42 32,-19 0 -32,-13 5 0,-1 21 31,0 16 -31,-4 32 0,13 26 16,-41 11 -16,13 11 31,-37 20 -31,169 -84 0,0 0 15,0 0 1</inkml:trace>
    </iact:actionData>
  </iact:action>
  <iact:action type="add" startTime="21883">
    <iact:property name="dataType"/>
    <iact:actionData xml:id="d3">
      <inkml:trace xmlns:inkml="http://www.w3.org/2003/InkML" xml:id="stk3" contextRef="#ctx0" brushRef="#br0">2187 6764 0,'0'0'16,"0"0"-16,0 0 15,-113 -21 -15,62 -5 32,-20 -11 -32,-18 10 0,-10 11 15,10 11 1,-14 5 -16,-5 11 16,-10 20 -16,-9 17 31,0 10 -31,24 11 15,0 -17 -15,-1 1 16,-18 37 -16,-19 0 31,14 -16 -31,38 5 0,9 -5 16,24 27 -16,4 15 31,15 16 -31,13 -16 0,19 11 31,20 16 -31,-1 -6 0,9 6 31,1 10 -31,23 27 0,4 -27 15,-4 -5 -15,0 0 32,24 -32 -32,-6 11 15,1 -32 -15,5 -15 16,23 -1 -16,4 -5 31,-8 16 -31,-6 0 0,-9 -16 31,0 -21 -31,1 -11 0,8 -5 32,20 -21 -32,13 5 0,-14 -26 31,-13 5 -31,-1 -16 0,5 -11 15,9 17 -15,-4 -6 32,-10 -32 -32,-4 -5 0,-5 1 31,-15 -22 -31,6 5 0,-15 5 31,5 -4 -31,-4 -12 0,-10 28 16,18 -17 -16,-8 -5 31,-6 26 -31,-8 6 0,-6 10 31,-9 -10 -31,1 16 0,-1 -27 32,5 -5 -32,-10 -43 0,10 11 15,-9 -5 -15,-10 -16 31,4 -5 -31,-3 5 0,-11 -16 32,10 11 -32,-18 -11 0,8 43 30,-13 -12 -30,9 -25 0,5 10 31,-29 26 -31,15 11 0,-5 6 16,0 15 -16,4 0 31,-4 -11 -31,-5 27 0,5 11 31,9 0 -31,-18 4 0,9 12 32,0 -1 -32,0 -5 0,-10 1 15,-9 4 -15,-9 -15 31,-10 -17 -31,-27 1 0,17 5 32,-8 0 -32,4 11 0,-4 4 31,-1 12 -31,10 5 0,5 -1 16,-10 12 -16,0 9 31,-28 17 -31,-28 26 0,19 -10 31,18 -11 -31,85 -37 0,0 0 0,0 0 16</inkml:trace>
    </iact:actionData>
  </iact:action>
  <iact:action type="add" startTime="23661">
    <iact:property name="dataType"/>
    <iact:actionData xml:id="d4">
      <inkml:trace xmlns:inkml="http://www.w3.org/2003/InkML" xml:id="stk4" contextRef="#ctx0" brushRef="#br0">1261 1542 0,'0'0'31,"0"0"-31,0 0 16,0 0 -16,0 0 0,0 0 0,0 0 15,24 -153 17,-19 69 -17,-1 4 -15,-8 27 16,-25 1 -16,-13 -1 31,-14 26 -31,-15 17 0,6 15 16,8 16 -1,-4 21 -15,19 6 32,4 37 -32,15 36 0,23 6 31,-5 -11 -31,10 1 0,18 -17 15,-18 -10 -15,28 0 32,9 -16 -32,-18 -27 0,4 -42 31,14 -15 -31,-4 -43 0,4 -16 31,-4 -10 -31,-10 -16 0,5 16 16,-19 -11 -16,19 -26 31,4 20 -31,-9 12 0,-9 15 31,0 11 -31,-10 26 0,-4 11 32,0 0 -32,-5 16 0,-5 5 0,0 0 0,5 0 15,-9 79 16,0 -21 -15,-1 27 -16,15 36 16,9 70 -16,14 -6 31,-4 5 -31,18 -37 0,38 -53 31,14 -89 -31,89 -138 0,-183 127 16,0 0 -16,0 0 29</inkml:trace>
    </iact:actionData>
  </iact:action>
  <iact:action type="add" startTime="24706">
    <iact:property name="dataType"/>
    <iact:actionData xml:id="d5">
      <inkml:trace xmlns:inkml="http://www.w3.org/2003/InkML" xml:id="stk5" contextRef="#ctx0" brushRef="#br0">6133 63 0,'0'0'31,"0"0"-31,38 153 0,-24 -74 16,19 0 -16,0 22 31,-10 42 -31,5 52 15,15 1 -15,-20 -17 16,10 -4 -16,-5 20 29,-14 -4 -29,-23 -28 0,-5 -46 16,-10 -38 -16,-4 -42 31,0 -37 -31,-5 -53 16,10 -26 -16,13 -11 15,10 -26 -15,10 -6 32,27 -5 -32,15 22 0,-5 25 31,-5 17 -31,14 31 0,-18 22 16,0 25 -16,-6 1 31,-8 21 -31,-5 37 0,0 -5 31,-15 10 -31,-13 6 0,-15 -6 31,-18 6 -31,-10 -6 0,5 -16 32,-23 6 -32,-10 -32 0,10 -11 31,-20 -41 -31,10 4 0,1 -26 15,-11 -10 -15,90 47 32,0 0 -32,0 0 0</inkml:trace>
    </iact:actionData>
  </iact:action>
  <iact:action type="add" startTime="25875">
    <iact:property name="dataType"/>
    <iact:actionData xml:id="d6">
      <inkml:trace xmlns:inkml="http://www.w3.org/2003/InkML" xml:id="stk6" contextRef="#ctx0" brushRef="#br0">1623 10818 0,'0'0'15,"0"0"-15,0 0 31,-108 31 -31,71 17 0,-1 0 32,10 26 -32,9 15 0,33 44 15,14 46 1,10 1 -16,28 -6 16,32 11 -16,34 -31 31,51 -86 -31,-4 -136 15,-179 68 -15,0 0 16,0 0 -16</inkml:trace>
    </iact:actionData>
  </iact:action>
  <iact:action type="add" startTime="27232">
    <iact:property name="dataType"/>
    <iact:actionData xml:id="d7">
      <inkml:trace xmlns:inkml="http://www.w3.org/2003/InkML" xml:id="stk7" contextRef="#ctx0" brushRef="#br0">9539 5194 0,'0'0'16,"0"0"-16,0 0 31,-108 -116 -31,56 74 0,5 21 31,-4 5 -31,-6 32 0,-8 10 16,-6 27 -16,15 37 31,9 10 -31,33 6 0,0 5 31,18 10 -31,6 27 0,8 -21 31,15 -47 -31,-4 -6 0,-1 -6 16,0 -20 -16,28 -38 31,1 -57 -31,-6 -38 0,-8 6 16,-6 -27 -16,1 -15 31,-5 -38 -31,0 -20 16,-10 20 -16,-18 6 15,-1 -27 -15,-4 37 32,-14 -10 -32,-4 26 0,3 6 31,1 36 -31,-14 6 0,-14 21 16,14 21 -16,4 5 31,10 11 -31,9 10 0,1 -5 15,4 16 -15,0 0 0,0 0 0,0 0 16,61 164 15,-28 -47 1,-5 20 -32,5 37 0,14 11 31,-10 37 -31,6 -31 0,-10 15 15,13 -6 -15,11 -20 32,-1 -32 -32,15 -32 0,23 11 15,14 -5 -15,-10 -101 32</inkml:trace>
    </iact:actionData>
  </iact:action>
  <iact:action type="add" startTime="33166">
    <iact:property name="dataType"/>
    <iact:actionData xml:id="d8">
      <inkml:trace xmlns:inkml="http://www.w3.org/2003/InkML" xml:id="stk8" contextRef="#ctx0" brushRef="#br0">20260 1442 0,'0'0'16,"-113"-32"-16,14 16 0,24 22 31,-9 20 -31,4 22 16,4 26 0,1 10 -16,10 33 0,8 31 30,10 -11 -30,24 11 15,18 37 -15,5 -11 16,14 6 -16,14 -6 31,15 1 -31,4 -54 0,9 6 16,10 -21 -16,9 10 31,-5 -21 -31,24 -10 16,-9 -27 -16,4 -42 15,-4 -37 -15,-10 -6 32,5 -31 -32,-19 -16 0,0 -10 15,9 -17 -15,-4 -10 32,9 -10 -32,-9 15 15,14 16 -15,-33 6 16,-5 15 -16,10 -21 31,-10 -10 -31,-14 -1 0,-28 11 31,-14 6 -31,-9 10 0,-15 -11 16,-4 22 -16,0 15 31,-10 -10 -31,5 0 0,9 21 31,1 -5 -31,-20 -16 0,-4 -11 32,5 -5 -32,0 0 0,9 37 15,-5 10 -15,0 17 32,1 -1 -32,-6 11 15,5 6 -15,-9 25 16,-9 -10 -16,32 -42 30,38 21 -30,0 0 0,0 0 0</inkml:trace>
    </iact:actionData>
  </iact:action>
  <iact:action type="add" startTime="34274">
    <iact:property name="dataType"/>
    <iact:actionData xml:id="d9">
      <inkml:trace xmlns:inkml="http://www.w3.org/2003/InkML" xml:id="stk9" contextRef="#ctx0" brushRef="#br0">20246 2478 0,'0'0'15,"0"0"-15,0 0 16,-80 0 -16,56 -48 39,15 6 -39,-10 10 0,5 -31 32,-5 36 -32,0 -4 0,1 15 15,-11 -11 -15,6 6 31,-10 32 -31,5 26 0,-19 -5 32,0 5 -32,-5 47 0,15 1 31,-6 15 -31,20 1 0,28 -6 16,9 -5 -16,9 -6 31,1 -31 -31,18 -16 0,5 -26 31,0 -43 -31,0 -32 0,-10 -52 31,1 16 -31,-15 10 0,-4 16 16,-5 5 -16,5 -31 31,0 26 -31,4 16 0,-13 10 31,4 16 -31,-9 32 0,-5 0 0,4 0 0,-4 74 47,-14 -37 -47,14 0 16,-14 27 -16,19 15 16,9 32 -16,0 37 31,24 -11 -31,-6 -20 0,34 -43 15,9 -27 -15,43 -36 32,13 -75 -32,-131 64 15,0 0 -15,0 0 0</inkml:trace>
    </iact:actionData>
  </iact:action>
  <iact:action type="add" startTime="35312">
    <iact:property name="dataType"/>
    <iact:actionData xml:id="d10">
      <inkml:trace xmlns:inkml="http://www.w3.org/2003/InkML" xml:id="stk10" contextRef="#ctx0" brushRef="#br0">25606 1067 0,'0'0'16,"0"0"-16,0 0 31,0 0 -31,47 158 16,-43 -84 -16,6 -10 15,-10 41 -15,0 28 16,23 46 -1,1 1 -15,4 0 32,-9 -32 -32,4 15 0,6 -4 15,-6 -27 -15,-14 -58 32,1 -37 -32,-10 -21 0,5 -16 0,-15 -111 31,5 26 -31,29 -4 31,-15 -22 -31,19 31 0,10 -15 31,4 37 -31,19 5 0,10 16 32,-5 42 -32,-15 -5 0,15 48 15,-10 5 -15,-18 16 31,-14 26 -31,-34 -5 0,-23 -16 16,-18 -11 -16,-20 -15 31,-23 -17 -31,-14 -10 16,14 6 -16,-4 -32 16,4 -11 -16,-5 -5 31,14 -27 -31,24 -5 15,42 21 -15,19 11 16,0 21 -16,0 0 0,0 0 0</inkml:trace>
    </iact:actionData>
  </iact:action>
  <iact:action type="add" startTime="35988">
    <iact:property name="dataType"/>
    <iact:actionData xml:id="d11">
      <inkml:trace xmlns:inkml="http://www.w3.org/2003/InkML" xml:id="stk11" contextRef="#ctx0" brushRef="#br0">26503 1675 0,'0'0'15,"-94"-43"-15,0 -20 0,-23 10 16,-1 -16 -16,-18 -5 31,9 37 -31,5 37 0,-19 58 31,10 32 -31,27 0 0,24 26 16,10 43 -16,32 21 31,10 15 -31,9 -5 0,29 17 31,4 -22 -31,5 -32 0,9 0 32,23 16 -32,15 6 0,5 -54 15,-1 -10 -15,19 -16 32,5 -31 -32,24 -17 0,-10 -36 31,5 -48 -31,-19 -21 0,23 -27 31,-4 -31 -31,23 -16 0,-14 5 31,-9 -5 -31,-19 5 0,-10 5 16,-4 -10 -16,-19 -10 31,-32 9 -31,-11 -4 16,-13 10 -16,-47 16 15,-5 -5 -15,-24 -27 46,-9 38 -46,10 -17 0,-5 37 15,-19 11 -15,-14 43 32,-33 52 -32,-89 21 0,230 -42 31,0 0 -31,0 0 0</inkml:trace>
    </iact:actionData>
  </iact:action>
  <iact:action type="add" startTime="37063">
    <iact:property name="dataType"/>
    <iact:actionData xml:id="d12">
      <inkml:trace xmlns:inkml="http://www.w3.org/2003/InkML" xml:id="stk12" contextRef="#ctx0" brushRef="#br0">20729 9121 0,'0'0'16,"0"0"-16,0 0 15,-108 -10 -15,61 -6 16,-18 11 -16,4 5 31,-1 21 -31,16 26 0,-6 38 31,14 26 -15,15 -11 -16,32 22 0,1 -27 16,27 11 -16,29 15 31,23 6 -31,33 -16 0,0 -21 16,19 -32 -16,10 -26 31,8 -64 -31,-159 32 0,0 0 0,0 0 31</inkml:trace>
    </iact:actionData>
  </iact:action>
  <iact:action type="add" startTime="37545">
    <iact:property name="dataType"/>
    <iact:actionData xml:id="d13">
      <inkml:trace xmlns:inkml="http://www.w3.org/2003/InkML" xml:id="stk13" contextRef="#ctx0" brushRef="#br0">20941 8017 0,'0'0'16,"-136"47"-16,13 -10 31,20 5 -31,-10 22 16,19 26 -16,0 -16 0,-14 26 31,14 11 -31,15 37 0,3 11 31,20 -11 -31,9 10 0,0 6 32,9 10 -32,6 -15 0,13 -37 31,14 -22 -31,10 27 0,-5 -16 16,23 32 -16,20 -11 31,-1 -11 -31,28 6 0,29 16 31,14 -27 -31,28 -16 0,4 -41 31,6 4 -31,-20 -37 0,1 -26 32,4 -37 -32,10 -63 0,9 -27 15,0 -37 -15,-43 27 31,-4 -16 -31,0 -75 0,15 -9 32,-6 15 -32,-18 42 0,-29 21 15,-28 -10 -15,-9 -16 32,-19 -10 -32,-18 47 15,-15 42 -15,-23 6 5,-1 10 -5,-27 -21 31,-33 -11 -31,-1 6 0,-4 5 31,10 16 -31,-6 -11 0,24 22 16,-4 10 -16,-15 74 31,-18 31 -31,-10 6 0,-33 53 31,160 -90 -31,0 0 0,0 0 0</inkml:trace>
    </iact:actionData>
  </iact:action>
  <iact:action type="add" startTime="38731">
    <iact:property name="dataType"/>
    <iact:actionData xml:id="d14">
      <inkml:trace xmlns:inkml="http://www.w3.org/2003/InkML" xml:id="stk14" contextRef="#ctx0" brushRef="#br0">26484 7763 0,'0'0'16,"-84"37"-16,4 -26 31,-28 26 -31,4 -11 0,15 0 31,14 1 -31,-5 26 0,-9 42 31,-5 -11 -31,9 22 0,6 16 32,13 -1 -32,9 27 0,6 21 15,13 80 -15,15 -12 31,9 -4 -31,18 -27 0,15 11 16,9 -6 -16,15 -5 31,32 -37 -31,9 22 16,20 -38 -16,27 -31 16,5 -17 -16,10 -57 31,-14 -16 -31,-6 -27 0,-13 -32 31,5 1 -31,-6 -32 0,1 -11 35,-5 -37 -35,-28 -26 0,-24 -10 16,20 -6 -16,3 -27 31,-8 17 -31,9 4 16,-5 -4 -16,-19 20 15,-18 6 -15,-5 21 16,-14 -16 -16,4 16 31,-14 16 -31,-27 21 16,4 -15 -16,-5 9 16,-9 -4 -16,-19 -22 31,-5 16 -31,10 21 0,-10 1 31,5 -1 -31,5 11 0,9 -11 31,-14 -5 -31,-5 5 0,-9 -5 16,9 -5 -16,-13 -11 31,13 22 -31,-9 -12 0,19 6 31,-15 32 -31,-13 10 0,-29 11 32,10 -5 -32,23 73 0,66 -47 15,0 0 -15,0 0 0</inkml:trace>
    </iact:actionData>
  </iact:action>
  <iact:action type="add" startTime="39812">
    <iact:property name="dataType"/>
    <iact:actionData xml:id="d15">
      <inkml:trace xmlns:inkml="http://www.w3.org/2003/InkML" xml:id="stk15" contextRef="#ctx0" brushRef="#br0">26240 8619 0,'0'0'16,"0"0"-16,0 0 31,0 0 -31,5 159 16,-1 -85 -16,25 21 15,-1 0 -15,14 42 16,-4 1 -1,-10 -1 -15,-5 1 32,1 -27 -32,-10 -37 0,-5 -32 15,-4 -5 -15,-5 -32 32,-5 -5 -32,-9 0 0,-5 -106 31,-4 32 -31,-24 11 0,-5 0 31,-4 -17 -31,4 38 16,-14 10 -16,5 1 0,-23 -1 31,13 21 -31,10 43 16,14 10 -16,10 -10 15,18 37 -15,-5 15 31,15 -4 -31,4 20 0,10 -21 16,14 -5 -16,4 -5 31,10 -27 -31,0 -5 16,9 -37 -16,-4 11 16,4 -1 -16,10 6 31,4 -10 -31,1 -28 15,13 17 -15,-18 -5 16,18 -1 -16,-23 -15 16,19 20 -16,-5 -25 31,-5 -22 -31,-9 -11 16,-9 1 -16,-10 -6 15,-23 -5 -15,-33 11 31,28 63 -31,0 0 0,0 0 16</inkml:trace>
    </iact:actionData>
  </iact:action>
  <iact:action type="add" startTime="41060">
    <iact:property name="dataType"/>
    <iact:actionData xml:id="d16">
      <inkml:trace xmlns:inkml="http://www.w3.org/2003/InkML" xml:id="stk16" contextRef="#ctx0" brushRef="#br0">12790 6061 0,'0'0'31,"0"0"-31,-127 32 0,94 -6 16,-14 -15 -16,19 -11 31,19 0 -31,9 10 0,14 -4 0,9 -6 0,20 10 31,36 1 1,6 15 -32,28 -10 0,18 -16 15,10 0 -15,24 -5 32,32 26 -32,0 -26 0,-32 -1 31,-10 -4 -31,14 26 0,28 -22 31,-32 -15 -31,-20 11 0,-27 -22 16,4 -10 -16,28 15 31,-9 17 -31,-14 -6 16,-10 5 -16,-23 11 15,19 6 -15,5 20 31,-1 -5 -31,-23 6 0,-19 -1 32,-18 6 -32,-20 -11 0,-9 -16 15,5 0 -15,-33 -5 32,0 0 -32,0 0 0</inkml:trace>
    </iact:actionData>
  </iact:action>
  <iact:action type="add" startTime="41701">
    <iact:property name="dataType"/>
    <iact:actionData xml:id="d17">
      <inkml:trace xmlns:inkml="http://www.w3.org/2003/InkML" xml:id="stk17" contextRef="#ctx0" brushRef="#br0">14829 4925 0,'0'0'28,"0"0"-28,42 148 0,0 -111 16,29 16 -16,23 5 15,28 26 1,10 22 -16,13 10 31,-4 -15 -31,-9 -1 0,4 27 16,10 -5 -16,-10 -27 31,-14 -11 -31,-19 -31 16,-28 16 -16,-4 -37 15,-29 15 -15,-28 -5 31,-23 1 -31,0 -12 0,-24 12 16,-5 -6 -16,-14 5 31,5 27 -31,-18 -11 16,-20 26 -16,-9 43 16,-9 0 -16,-10 53 31,0 -1 -31,1 12 0,18 -1 15,18 -47 -15,76 -143 32,0 0 -32,0 0 0</inkml:trace>
    </iact:actionData>
  </iact:action>
  <iact:action type="add" startTime="48766">
    <iact:property name="dataType"/>
    <iact:actionData xml:id="d18">
      <inkml:trace xmlns:inkml="http://www.w3.org/2003/InkML" xml:id="stk18" contextRef="#ctx0" brushRef="#br0">4301 14945 0,'108'-10'31,"-108"10"-31,0 0 0,0 0 32,0 0 -32,0 0 0,0 0 0,0 0 0,-103 -116 31,70 89 -15,-9 11 -16,-10 6 31,-9 10 -31,9 10 15,0 27 -15,-18 6 16,-15 36 -16,10 -10 31,-5 31 -31,10 -10 0,9 5 32,14 -11 -32,5 22 0,18 -11 31,10 16 -31,23 -5 0,1 26 15,4 11 -15,14 0 32,5 -6 -32,9 11 15,15 -27 -15,4 12 16,4 -44 -16,20 7 31,4 -33 -31,10 11 0,4 -37 16,-4 -5 -16,9 -32 31,-5 -27 -31,10 -36 16,-19 10 -16,-28 -16 15,0 -31 -15,-19 5 32,-10 -16 -32,-23 -37 0,-23 5 31,-15 0 -31,-23 17 0,-23 25 15,-10 6 -15,-5 53 32,-4 -1 -32,0 28 0,4 -7 31,10 33 -31,9 5 0,24 26 31,14 0 -31,-10 11 0,24 -21 16,14 42 -16,10 -42 31,9 5 -31,23 -11 16,9 11 -16,34 -21 15,18 -16 -15,10 0 32,0 -11 -32,9 6 0,-23 -11 31,23 11 -31,-5 -16 0,-13 -6 31,-34 -10 -31,-46 0 0,-53 -31 16,29 68 -16,0 0 31,0 0 -31</inkml:trace>
    </iact:actionData>
  </iact:action>
  <iact:action type="add" startTime="50538">
    <iact:property name="dataType"/>
    <iact:actionData xml:id="d19">
      <inkml:trace xmlns:inkml="http://www.w3.org/2003/InkML" xml:id="stk19" contextRef="#ctx0" brushRef="#br0">26978 14147 0,'-52'11'32,"52"-11"-32,0 0 15,0 0 -15,-118 -48 32,71 38 -32,-28 -17 0,5 6 31,-10 26 -31,-33 48 15,15 16 -15,22 37 16,1 26 -16,24 5 16,18 -5 -16,-5 48 45,19 0 -45,10 15 0,9 -20 31,5 20 -31,23 -15 0,19 -11 16,19 -5 -16,23 -37 31,14 -27 -31,-18 -26 16,-1 -16 -16,15 -26 15,-14 -53 -15,-20 -11 32,-4 -10 -32,-32 -21 0,-11 -17 15,-13 -20 -15,-28 -6 31,-15 0 -31,-33 11 16,-4 -5 -16,-5 -11 16,5 21 -16,10 16 31,18 26 -31,0 22 16,23 31 -16,19 16 0,-9 6 15,28 20 16,-4 6 -31,13 -5 0,20 5 16,27 -11 -16,10 11 31,42 -27 -31,-9 -5 16,0 -15 -16,-15 -22 16,-4 0 -16,0 -16 31,-19 6 -31,-28 5 0,-47 -22 31,-51 -9 -31,51 52 0,0 0 16,0 0 -16</inkml:trace>
    </iact:actionData>
  </iact:action>
  <iact:action type="add" startTime="52245">
    <iact:property name="dataType"/>
    <iact:actionData xml:id="d20">
      <inkml:trace xmlns:inkml="http://www.w3.org/2003/InkML" xml:id="stk20" contextRef="#ctx0" brushRef="#br0">27974 13117 0,'75'47'30,"-75"-47"-30,0 0 15,0 0 -15,0 0 0,0 0 0,-118 -10 32,85 10 -17,-28 37 -15,10 10 32,13 22 -32,-9 -6 15,24 11 -15,4 0 16,14 -5 -1,14 5 -15,29 -21 16,9 0 -16,9 -32 31,10 0 -31,-19 16 0,5 -10 16,0 -1 -16,-6 0 31,-22 -4 -31,-15 9 0,-9 1 31,-23 0 -31,-15 -11 0,-18 0 32,4 5 -32,-14 -10 0,29 -11 15,-5 17 -15,18 -22 32,10 5 -32,23 0 0,15 -10 0,9 5 31,-33 0 -31,0 0 0,0 0 31,0 0 -31,0 0 0</inkml:trace>
    </iact:actionData>
  </iact:action>
  <iact:action type="add" startTime="52868">
    <iact:property name="dataType"/>
    <iact:actionData xml:id="d21">
      <inkml:trace xmlns:inkml="http://www.w3.org/2003/InkML" xml:id="stk21" contextRef="#ctx0" brushRef="#br0">28674 13307 0,'0'0'15,"0"0"-15,0 0 16,0 0 -16,0 0 31,-123 0 -31,67 -5 0,0 5 16,-1 10 -16,1 33 31,14 15 -31,9 -16 16,5 21 -1,13 11 -15,6 27 0,23 -11 31,5 26 -31,4 -5 0,20 -16 32,4 5 -32,14 -4 0,23 -22 31,1 -22 -31,-19 -41 0,-24 -64 16,-19 -26 -16,-4 -48 31,-19 127 -31,0 0 0,0 0 15</inkml:trace>
    </iact:actionData>
  </iact:action>
  <iact:action type="add" startTime="53412">
    <iact:property name="dataType"/>
    <iact:actionData xml:id="d22">
      <inkml:trace xmlns:inkml="http://www.w3.org/2003/InkML" xml:id="stk22" contextRef="#ctx0" brushRef="#br0">29425 13296 0,'0'0'16,"0"0"-16,0 0 0,0 0 31,0 0 -31,0 0 0,0 0 16,0 0 -16,0 0 0,-84 -5 31,32 -16 -15,5 16 -16,9 10 15,-13 -16 -15,4 33 32,4 -12 -32,1 32 0,9 22 15,0 15 1,19 0 -16,10 38 16,18 31 -16,19 -16 31,9 -5 -31,10 -38 0,23 7 31,9 -28 -31,24 -68 0,-4 -53 31,-57 -52 -31,-47 105 0,0 0 16,0 0 -16</inkml:trace>
    </iact:actionData>
  </iact:action>
  <iact:action type="add" startTime="66666">
    <iact:property name="dataType"/>
    <iact:actionData xml:id="d23">
      <inkml:trace xmlns:inkml="http://www.w3.org/2003/InkML" xml:id="stk23" contextRef="#ctx0" brushRef="#br0">25878 4174 0,'0'0'16,"0"0"-16,0 0 0,0 0 31,0 0 -31,24 170 16,-10 -139 -16,-19 33 16,0 -22 -16,5 27 31,-9 -17 -31,4 1 0,10 16 15,4 -6 1,1 22 -16,-1 0 31,5 10 -31,-4 -27 0,4 22 16,5 -5 -16,-15 5 31,1 -6 -31,9 1 0,-4 -11 31,4 0 -31,-10 -11 0,10 -5 32,10 22 -32,-15 -6 0,-9 -22 15,19 12 -15,-10 -11 32,1 -6 -32,-15 33 0,0 -12 35,-13 -4 -35,18 -11 0,-5 47 31,0 -5 -31,1 -10 0,-10 10 31,18 -16 -31,6 -10 0,-6 -16 16,-4 5 -16,0 -16 31,0 -5 -31,0 11 0,0 -6 31,5 5 -31,-5 17 0,5 -6 32,-1 0 -32,-4 -21 0,5 27 15,-10 -12 -15,10 -25 32,-5 36 -32,-5 -15 0,1 -11 31,-20 10 -31,24 -47 0,0 0 0,0 0 31</inkml:trace>
    </iact:actionData>
  </iact:action>
  <iact:action type="add" startTime="67716">
    <iact:property name="dataType"/>
    <iact:actionData xml:id="d24">
      <inkml:trace xmlns:inkml="http://www.w3.org/2003/InkML" xml:id="stk24" contextRef="#ctx0" brushRef="#br0">25282 7092 0,'0'0'32,"0"0"-32,0 0 0,0 0 31,0 0 -31,37 153 0,-4 -90 31,0 -15 -31,9 42 0,10 -6 16,-5 33 -1,-5 -12 -15,-4 -9 32,-1 -33 -32,-18 -15 0,19 -11 15,-10 -22 -15,-14 -15 31,-5 6 -31,-9 -22 0,10 16 0,4 5 0,5 -26 16,18 10 15,6 -10 -15,-1 0 -16,10 -16 16,-20 -16 -16,30 -21 31,13 16 -31,14 -26 0,10 -17 15,-1 -5 -15,-23 -57 31,-75 163 -31,0 0 0,0 0 15</inkml:trace>
    </iact:actionData>
  </iact:action>
  <iact:action type="add" startTime="78005">
    <iact:property name="dataType"/>
    <iact:actionData xml:id="d25">
      <inkml:trace xmlns:inkml="http://www.w3.org/2003/InkML" xml:id="stk25" contextRef="#ctx0" brushRef="#br0">25296 9264 0,'0'0'31,"0"0"-31,-85 42 0,43 -42 32,0 0 -32,-1 -10 0,1 10 15,0 0 -15,-15 5 32,6 -10 -32,-10 -11 15,0 -11 1,0 27 -16,-15 -10 0,6 -6 31,-5 16 -31,0 5 0,4 -5 31,10 11 -31,0 -17 0,-14 6 32,-5 6 -32,14 10 0,-4 5 15,4 -27 -15,-9 22 31,0 5 -31,-1 -10 0,6 -11 16,4 0 -16,-4 0 31,-10 5 -31,0 11 16,-5 -16 -16,15 -5 16,-1 -6 -16,6 17 31,-20 -6 -31,19 -22 0,1 12 31,8 10 -31,-4 -5 0,0 5 16,-19 10 -16,10 1 31,4 -11 -31,-4 -11 16,4 -5 -16,14 -5 15,-9 0 -15,19 10 31,9 22 -31,-24 -16 0,6 10 16,-1 0 -16,10 11 31,14 -11 -31,9 22 16,5 -17 -16,14 6 16,9 37 -16,-9 -53 31,0 0 -31,0 0 0</inkml:trace>
    </iact:actionData>
  </iact:action>
  <iact:action type="add" startTime="79034">
    <iact:property name="dataType"/>
    <iact:actionData xml:id="d26">
      <inkml:trace xmlns:inkml="http://www.w3.org/2003/InkML" xml:id="stk26" contextRef="#ctx0" brushRef="#br0">22914 8582 0,'0'0'15,"0"0"-15,0 0 32,0 0 -32,0 0 0,0 0 0,0 0 0,0 0 0,0 0 15,-75 32 17,18 10 -1,10 -10 -31,-4 42 0,-15 -27 31,0 -4 -31,0 4 16,5 -4 -16,0 -6 15,-19 15 -15,-4 1 32,13 0 -32,6 -11 0,18 -5 15,4 6 -15,15 -33 31,9 22 -31,15 15 0,13 -25 32,10 -1 -32,9 -11 0,-4 22 31,8 -21 -31,6 -6 0,0 11 16,4 26 -16,0 -5 31,38 48 -31,5 4 0,9 7 31,-10 15 -31,1 0 0,-10 5 16,-9 -21 -16,-5 27 31,-19 -33 -31,-42 -89 0,0 0 31,0 0 -31</inkml:trace>
    </iact:actionData>
  </iact:action>
  <iact:action type="add" startTime="84603">
    <iact:property name="dataType"/>
    <iact:actionData xml:id="d27">
      <inkml:trace xmlns:inkml="http://www.w3.org/2003/InkML" xml:id="stk27" contextRef="#ctx0" brushRef="#br0">25291 3635 0,'0'0'31,"0"0"-31,-146 180 0,104 -106 31,-5 -5 -31,10 -6 0,-6 11 16,-13 16 -16,0 -5 31,-1 -11 -31,1 -27 0,-1 11 32,1 -5 -32,-10 42 0,-4 -16 31,-1 1 -31,10 -17 0,5 -10 15,4 21 -15,-4 11 32,-1 -6 -32,6 0 15,4 0 -15,14 -15 16,9 5 -16,-8 5 31,-11 31 -31,-13 -4 0,0 -22 16,-6 -5 -16,11 -16 31,-20 21 -31,10 -10 16,-5 16 -16,10 -17 15,0 -4 -15,4 -27 32,-4 16 -32,-5 10 15,4 11 -15,10 -21 16,0 5 -16,-14 27 19,0 -6 -19,14 -5 32,-5 -11 -32,20 11 15,-20 -10 -15,-4 4 16,-1 1 -16,5 0 31,10 -6 -31,9 32 0,-9 -37 31,9 6 -31,-9 -1 0,-5 -5 32,14 6 -32,5 -22 0,0 0 15,-1 1 -15,-3 10 32,-1 -6 -32,9 27 0,5 -37 31,5 16 -31,-9 -6 0,4 -15 31,-9 -16 -31,28 16 0,9 -32 0,5 -69 16,-14 69 15,0 0 -31,0 0 0</inkml:trace>
    </iact:actionData>
  </iact:action>
  <iact:action type="add" startTime="85544">
    <iact:property name="dataType"/>
    <iact:actionData xml:id="d28">
      <inkml:trace xmlns:inkml="http://www.w3.org/2003/InkML" xml:id="stk28" contextRef="#ctx0" brushRef="#br0">22078 6484 0,'0'0'31,"0"0"-31,0 0 0,0 0 31,-52 169 -31,38 -121 0,-10 20 31,6 12 -31,-6 25 0,1 27 31,9 22 -31,14 15 0,-19 -26 16,19 -1 -16,-14 -10 31,14 -5 -31,0 -16 16,9 -16 -16,1 -31 16,-6 -22 -16,6 0 31,8 -36 -31,11 -6 0,13 -11 31,5 22 -31,19 -22 0,9 -10 16,38 -32 -16,4 -10 31,-4 4 -31,-10 28 0,-9 -17 31,5 -20 -31,-10 4 0,-28 -5 31,-61 69 -31,0 0 0,0 0 0</inkml:trace>
    </iact:actionData>
  </iact:action>
  <iact:action type="add" startTime="87321">
    <iact:property name="dataType"/>
    <iact:actionData xml:id="d29">
      <inkml:trace xmlns:inkml="http://www.w3.org/2003/InkML" xml:id="stk29" contextRef="#ctx0" brushRef="#br0">20344 3672 0,'14'159'31,"-14"-159"-31,0 0 16,5 158 -16,-5 -99 31,9 20 -31,-9 -5 0,0 -5 15,10 5 -15,-6 5 32,-4 -11 -32,5 22 15,-5 0 -15,10 -5 16,-6 -22 -16,1 22 31,4 20 -31,-4 22 0,0 -21 31,-5 -27 -31,9 11 0,-4 0 16,-5 26 -16,5 -5 31,-1 -26 -31,1 20 16,-10 12 -16,1 -12 16,18 6 -16,0 -15 31,-5 4 -31,-4 -5 0,4 -21 15,5 27 -15,0 -12 31,-9 -4 -31,5 -11 15,-1 -11 -15,-4 11 16,4 11 -16,5 -22 31,5 22 -31,-5 -27 0,-5 32 31,10 -11 -31,-5 -15 0,0 10 32,-18 10 -32,22 -36 0,-3 10 15,-6 -11 -15,-18 -15 32,9 -32 -32,0 0 0,0 0 0</inkml:trace>
    </iact:actionData>
  </iact:action>
  <iact:action type="add" startTime="88117">
    <iact:property name="dataType"/>
    <iact:actionData xml:id="d30">
      <inkml:trace xmlns:inkml="http://www.w3.org/2003/InkML" xml:id="stk30" contextRef="#ctx0" brushRef="#br0">19574 6849 0,'0'0'15,"0"0"-15,0 0 16,84 63 -16,-32 -15 31,14 -6 -31,9 11 0,5 26 16,-5 6 13,5 4 -29,9 1 16,-9 -26 -16,-10 15 31,-9 -10 -31,-9 26 0,-5 -16 31,19 -15 -31,-10 -6 0,-56 -58 32,0 0 -32,0 0 0</inkml:trace>
    </iact:actionData>
  </iact:action>
  <iact:action type="add" startTime="88568">
    <iact:property name="dataType"/>
    <iact:actionData xml:id="d31">
      <inkml:trace xmlns:inkml="http://www.w3.org/2003/InkML" xml:id="stk31" contextRef="#ctx0" brushRef="#br0">21180 6241 0,'0'0'16,"0"0"-16,0 0 31,-51 185 -31,23 -101 0,9 -10 16,-14 22 -16,-9 9 15,13 33 1,-3 31 -16,8 26 31,-9 6 -31,14 0 0,1 -11 16,-34 -63 -16,33 -21 31,19 -106 -31,0 0 0,0 0 0</inkml:trace>
    </iact:actionData>
  </iact:action>
  <iact:action type="add" startTime="88569">
    <iact:property name="dataType"/>
    <iact:actionData xml:id="d32">
      <inkml:trace xmlns:inkml="http://www.w3.org/2003/InkML" xml:id="stk32" contextRef="#ctx0" brushRef="#brinv">0 0 0</inkml:trace>
    </iact:actionData>
  </iact:action>
  <iact:action type="add" startTime="88570">
    <iact:property name="dataType"/>
    <iact:actionData xml:id="d33">
      <inkml:trace xmlns:inkml="http://www.w3.org/2003/InkML" xml:id="stk33" contextRef="#ctx0" brushRef="#brinv">29545 17201 0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7-11-11T20:43:53.424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19877">
    <iact:property name="dataType"/>
    <iact:actionData xml:id="d0">
      <inkml:trace xmlns:inkml="http://www.w3.org/2003/InkML" xml:id="stk0" contextRef="#ctx0" brushRef="#br0">938 3577 0,'0'0'31,"108"148"-31,-44 -37 16,0 -16 -16,-8 -31 15,0 -27 -15,12 -11 40,12 -58 -40,-12 -47 0,0 -5 32,-20 4 -32,-12 -10 0,-12 -10 31,12 -6 -31,-40 6 0,0 5 31,0 21 -31,-4 -5 0,-32 -1 16,-8 -10 -16,-12 1 31,-8 25 -31,0 1 0,4 20 16,-8 33 -16,0 31 31,16 0 -31,8 0 16,20 27 -16,16 -6 15,-12 6 -15,-4 36 31,24 22 -31,24 37 0,-28 -17 32,8 -126 -32,0 0 0,0 0 15</inkml:trace>
    </iact:actionData>
  </iact:action>
  <iact:action type="add" startTime="20655">
    <iact:property name="dataType"/>
    <iact:actionData xml:id="d1">
      <inkml:trace xmlns:inkml="http://www.w3.org/2003/InkML" xml:id="stk1" contextRef="#ctx0" brushRef="#br0">1038 7324 0,'0'0'16,"0"0"-16,-100 -63 15,56 58 -15,16 -11 31,4 26 -31,8 -20 0,-4 10 32,8 42 -32,8 37 0,20 43 31,20 31 -31,4 6 0,12 -6 31,36 27 -31,-8 -27 0,-8 -47 16,-4 -32 -16,-12 -16 31,4 -58 -31,0 -27 0,-12 -31 31,-20 5 -31,-4 -21 0,-4 -10 16,-20 -17 -16,-12 -10 31,4 6 -31,0 20 0,-12 1 31,-4 10 -31,0 -11 0,-16 -21 32,0 38 -32,4 -17 0,4 27 30,-4 10 -30,0 17 0,0 20 31,4 6 -31,16 36 0,-4 -9 16,4 -1 -16,-4 5 31,20 -42 -31,0 16 0,0 0 0,0 0 0</inkml:trace>
    </iact:actionData>
  </iact:action>
  <iact:action type="add" startTime="21357">
    <iact:property name="dataType"/>
    <iact:actionData xml:id="d2">
      <inkml:trace xmlns:inkml="http://www.w3.org/2003/InkML" xml:id="stk2" contextRef="#ctx0" brushRef="#br0">3574 6384 0,'0'0'16,"0"0"-16,0 0 0,-84 169 31,64 -79 -31,8 5 16,4 -11 -16,0 11 15,16 27 1,28 -1 -16,16 12 15,-4 -22 -15,0 -43 32,-12 -10 -32,12 -47 0,4 -6 31,16 -68 -31,-16 -16 0,12 -27 45,-20 -10 -45,-12 5 0,-8 -22 16,4 1 -16,4 -10 31,-20 -6 -31,-24 21 0,4 11 31,-16 57 -31,-20 -30 0,-12 52 32,-4 10 -32,8 17 0,-16 15 15,0 16 -15,-20 -5 31,20 5 -31,16 -10 16,4 -6 -16,48 -5 16,0 0 -16,0 0 0</inkml:trace>
    </iact:actionData>
  </iact:action>
  <iact:action type="add" startTime="22204">
    <iact:property name="dataType"/>
    <iact:actionData xml:id="d3">
      <inkml:trace xmlns:inkml="http://www.w3.org/2003/InkML" xml:id="stk3" contextRef="#ctx0" brushRef="#br0">1398 4296 0,'0'0'32,"-44"238"-32,28 31 0,8 -10 31,12 -63 -31,-8 21 0,-12 15 16,8 11 -16,4 -42 31,4 -27 -31,-4 -52 0,0 -27 31,0 -37 -31,-8 0 0,0 -36 31,0 -22 -31,0 -6 0,-8 -20 16,20 26 -16,0 0 0,0 0 0</inkml:trace>
    </iact:actionData>
  </iact:action>
  <iact:action type="add" startTime="22548">
    <iact:property name="dataType"/>
    <iact:actionData xml:id="d4">
      <inkml:trace xmlns:inkml="http://www.w3.org/2003/InkML" xml:id="stk4" contextRef="#ctx0" brushRef="#br0">934 5876 0,'0'0'16,"0"0"-16,0 0 31,76 212 -31,-32 -154 0,-16 32 39,4 21 -39,-8 -27 16,-4 1 -16,4 -17 0,4 -15 31,8 -10 -31,24 -43 0,12 -37 31,24 -16 -31,32 -95 0,-32 5 32,-96 143 -32,0 0 0,0 0 15</inkml:trace>
    </iact:actionData>
  </iact:action>
  <iact:action type="add" startTime="22978">
    <iact:property name="dataType"/>
    <iact:actionData xml:id="d5">
      <inkml:trace xmlns:inkml="http://www.w3.org/2003/InkML" xml:id="stk5" contextRef="#ctx0" brushRef="#br0">1394 7478 0,'0'0'16,"124"-53"-16,-12 -11 15,12 -20 -15,24 -33 32,4 -4 -32,-8 26 15,-8 -27 -15,8 11 16,0 21 -16,0 11 31,0 16 -31,-32 31 0,-12 16 31,0 -16 -31,0 27 0,-8 10 31,-24 -5 -31,-12 11 0,-12 5 15,-20 -11 -15,-24 11 0,0 -16 31,0 0 -31,0 0 0</inkml:trace>
    </iact:actionData>
  </iact:action>
  <iact:action type="add" startTime="23430">
    <iact:property name="dataType"/>
    <iact:actionData xml:id="d6">
      <inkml:trace xmlns:inkml="http://www.w3.org/2003/InkML" xml:id="stk6" contextRef="#ctx0" brushRef="#br0">2826 6262 0,'0'0'16,"80"-11"-16,-20 -36 15,-8 5 -15,4 -1 32,0 17 -32,16 -11 15,-4 32 -15,-4 20 16,-16 7 -16,-4 52 16,-4 10 -16,8 165 31,-48 -249 -31,0 0 0,0 0 0</inkml:trace>
    </iact:actionData>
  </iact:action>
  <iact:action type="add" startTime="23897">
    <iact:property name="dataType"/>
    <iact:actionData xml:id="d7">
      <inkml:trace xmlns:inkml="http://www.w3.org/2003/InkML" xml:id="stk7" contextRef="#ctx0" brushRef="#br0">1906 3593 0,'0'0'16,"0"0"-16,0 0 0,40 217 31,20 -101 -31,20 27 0,4 -6 31,44 1 -31,16 36 0,20 37 32,-4 6 -32,4 -6 0,-36 -26 15,-8 -15 -15,-12 -7 32,-4 12 -32,-28 -11 0,-16 -32 31,-16 -37 -31,0 -32 0,-16 -57 31,-28 -6 -31,0 0 0,0 0 31,0 0 -31,0 0 0</inkml:trace>
    </iact:actionData>
  </iact:action>
  <iact:action type="add" startTime="24428">
    <iact:property name="dataType"/>
    <iact:actionData xml:id="d8">
      <inkml:trace xmlns:inkml="http://www.w3.org/2003/InkML" xml:id="stk8" contextRef="#ctx0" brushRef="#br0">1914 3752 0,'0'0'15,"0"0"-15,0 0 0,-8 169 31,-4 -90 -31,0 11 0,8 16 32,0 -11 -32,8 -16 15,12 -16 -15,-8 -26 16,-8 -16 -16,-4 -21 0,-20 0 31,28 0 -31,8 -116 16,-28 -5 -16,8 -6 31,0 11 -31,12 20 0,8 17 31,12 21 -31,8 32 0,24 20 32,8 22 -32,4 21 0,0 -10 15,12 15 -15,0 0 31,-12 22 -31,-12 20 0,-56 -84 16,0 0 -16,0 0 40</inkml:trace>
    </iact:actionData>
  </iact:action>
  <iact:action type="add" startTime="25030">
    <iact:property name="dataType"/>
    <iact:actionData xml:id="d9">
      <inkml:trace xmlns:inkml="http://www.w3.org/2003/InkML" xml:id="stk9" contextRef="#ctx0" brushRef="#br0">2834 1521 0,'0'0'32,"0"0"-32,-112 -90 0,48 43 0,-20 5 31,-16 -1 -31,-8 1 15,0 31 -15,-8 6 16,-8 21 -16,-12 26 31,0 6 -31,8 42 0,12 5 16,20 16 -16,-4 16 31,-24 26 -31,4 -10 16,16 -1 -16,16 -10 15,8 11 -15,-4 21 32,-24 21 -32,20 5 0,4 0 30,12 -5 -30,12 11 0,4 15 31,0 43 -31,24 -16 0,-8 10 16,12 -20 -16,12 4 31,12 17 -31,-8 15 0,4 37 31,24 -5 -31,-8 -21 0,12 -11 16,16 11 -16,0 31 31,16 -15 -31,0 21 16,16 -43 -16,16 -20 15,8 -27 -15,16 32 32,4 -43 -32,-4 -10 0,0 -37 15,0 -16 -15,20 -6 32,28 12 -32,-4 -6 15,4 -22 -15,-8 -20 16,4 -27 -16,-4 -10 31,20 -32 -31,0 -42 0,-12 -11 31,0 -26 -31,-8 -11 0,-8 -11 16,32 -10 -16,-16 0 31,0 -10 -31,-16 -11 0,4 -22 31,-8 -20 -31,4 -32 0,-8 -21 32,-24 10 -32,-20 -31 0,-20 -1 31,-12 -15 -31,-4 -27 0,-4 -10 19,-4 5 -19,-8 32 0,-8 5 16,-12 10 -16,-8 -20 31,-8 -1 -31,-20 11 0,-8 0 16,8 0 -16,-12 11 31,4 -22 -31,-16 1 16,12 5 -16,-16 31 15,-4 -31 -15,8 10 31,-28 -42 -31,4 11 0,8 26 32,4 47 -32,12 1 0,8 47 15,-12 16 -15,12 11 32,-8 -1 -32,0 -10 0,4 6 31,0 9 -31,-16 -9 0,24 15 31,-28 11 -31,16 5 0,-12 0 31,4 0 -31,-16 0 0,-8 -16 32,-4 0 -32,8 5 0,-4 11 15,-16 11 -15,-4 26 31,4 37 -31,20 16 0,12 21 32,4 -21 -32,56 -16 0,0 0 0,0 0 31</inkml:trace>
    </iact:actionData>
  </iact:action>
  <iact:action type="add" startTime="26579">
    <iact:property name="dataType"/>
    <iact:actionData xml:id="d10">
      <inkml:trace xmlns:inkml="http://www.w3.org/2003/InkML" xml:id="stk10" contextRef="#ctx0" brushRef="#br0">3938 401 0,'0'0'31,"0"0"-31,-92 153 0,60 -37 31,12 43 -31,12 26 16,20 -11 -16,20 17 0,20 15 31,28 -21 -31,32 -58 0,12 -69 31,-4 -95 -31,-120 37 0,0 0 0,0 0 32</inkml:trace>
    </iact:actionData>
  </iact:action>
  <iact:action type="add" startTime="27234">
    <iact:property name="dataType"/>
    <iact:actionData xml:id="d11">
      <inkml:trace xmlns:inkml="http://www.w3.org/2003/InkML" xml:id="stk11" contextRef="#ctx0" brushRef="#br0">13466 2399 0,'0'0'31,"0"0"-31,-64 -16 16,20 32 -16,-4 21 16,4 31 -16,28 22 31,4 21 -31,16 21 0,20 53 31,24 5 -31,12 -5 0,12 -21 30,16 -32 -30,8 -47 0,4 -74 32,8 -27 -32,-8 -64 0,-20 -20 15,-20 -53 -15,-16 -27 31,-16 -47 -31,-8 -16 16,-24 21 -16,-28 26 16,-20 32 -16,-20 32 15,-32 37 -15,-16 48 32,-4 47 -32,4 58 15,0 21 -15,20 79 16,0 54 -16,100 -212 31,0 0 -31,0 0 0</inkml:trace>
    </iact:actionData>
  </iact:action>
  <iact:action type="add" startTime="27827">
    <iact:property name="dataType"/>
    <iact:actionData xml:id="d12">
      <inkml:trace xmlns:inkml="http://www.w3.org/2003/InkML" xml:id="stk12" contextRef="#ctx0" brushRef="#br0">13518 7340 0,'0'0'31,"0"0"-31,-60 143 0,32 -59 16,8 38 -16,16 63 31,16 16 -17,20 -16 -14,20 26 0,28 6 15,16 -16 -15,20 -27 31,-8 -42 -31,-16 -58 0,-8 -58 32,-12 -53 -32,0 -63 0,-20 -43 31,-16 -26 -31,-28 -11 0,-24 -21 16,-20 -5 -16,-16 0 31,-12 16 -31,-24 15 0,12 38 31,-4 26 -31,4 32 0,-4 31 31,0 11 -31,8 37 0,0 0 16,12 16 -16,4 42 31,8 11 -31,20 31 0,32 38 31,-4 -138 -31,0 0 0,0 0 0</inkml:trace>
    </iact:actionData>
  </iact:action>
  <iact:action type="add" startTime="28527">
    <iact:property name="dataType"/>
    <iact:actionData xml:id="d13">
      <inkml:trace xmlns:inkml="http://www.w3.org/2003/InkML" xml:id="stk13" contextRef="#ctx0" brushRef="#br0">16666 2531 0,'0'0'16,"-36"238"-16,36 15 16,28 1 -1,12 -59 -15,4 -47 16,12 -42 -16,4 -37 31,0 -53 -31,12 -43 0,-4 -36 31,-8 -59 -31,-12 -36 0,-12 -43 16,-8 -42 -16,-4 -11 31,-32 -5 -31,-28 37 0,-16 16 31,-16 32 -31,-24 42 0,0 36 32,-4 65 -32,12 62 0,-20 75 15,0 58 -15,16 105 32,36 -15 -32,52 -254 15,0 0 -15,0 0 0</inkml:trace>
    </iact:actionData>
  </iact:action>
  <iact:action type="add" startTime="29094">
    <iact:property name="dataType"/>
    <iact:actionData xml:id="d14">
      <inkml:trace xmlns:inkml="http://www.w3.org/2003/InkML" xml:id="stk14" contextRef="#ctx0" brushRef="#br0">16778 7726 0,'0'0'16,"0"0"-16,0 0 16,-92 164 -16,56 -53 31,4 16 -31,28 21 31,12 5 -31,16 5 0,24 12 0,16 15 31,12 -11 -31,12 -26 0,-8 -53 32,-4 -32 -32,-4 -41 0,16 -49 31,-12 -47 -31,-16 -47 0,-16 -17 16,-4 -4 -16,-16 9 31,8 -20 -31,-8 10 15,-32 11 -15,0 16 16,-28 -6 -16,-12 1 31,-20 5 -31,-16 10 0,-20 -5 32,-24 32 -32,-8 10 0,20 0 15,16 64 -15,12 42 31,20 53 -31,12 26 0,56 -116 30,0 0 -30,0 0 0</inkml:trace>
    </iact:actionData>
  </iact:action>
  <iact:action type="add" startTime="29827">
    <iact:property name="dataType"/>
    <iact:actionData xml:id="d15">
      <inkml:trace xmlns:inkml="http://www.w3.org/2003/InkML" xml:id="stk15" contextRef="#ctx0" brushRef="#br0">14102 3075 0,'0'0'31,"0"0"-31,0 0 0,0 0 31,0 0 -31,0 0 0,0 0 0,84 -42 16,-28 63 15,8 -5 -31,16 -21 0,16 15 16,12 -5 -1,20 1 -15,24 15 32,-8 -16 -32,8 -5 0,-8 11 30,8 -1 -30,-12 -15 0,12 -11 31,-16 6 -31,-4 4 0,-28 1 16,-16 -6 -16,-12 17 31,-20 -17 -31,0 11 0,-24 5 31,-16 -5 -31,-16 6 0,-4 -1 16,-32 -68 -16,36 63 31,0 0 -31,0 0 0</inkml:trace>
    </iact:actionData>
  </iact:action>
  <iact:action type="add" startTime="30295">
    <iact:property name="dataType"/>
    <iact:actionData xml:id="d16">
      <inkml:trace xmlns:inkml="http://www.w3.org/2003/InkML" xml:id="stk16" contextRef="#ctx0" brushRef="#br0">15790 2097 0,'0'0'31,"0"0"-31,108 169 15,-20 -52 -15,4 -6 16,-16 -16 0,-8 0 -16,-8 11 0,-12 -27 31,-20 6 -31,-28 -11 16,-24 26 -16,-24 -5 15,-36 0 -15,-36 6 31,-16 -38 -31,136 -63 16,0 0 -16,0 0 0</inkml:trace>
    </iact:actionData>
  </iact:action>
  <iact:action type="add" startTime="30762">
    <iact:property name="dataType"/>
    <iact:actionData xml:id="d17">
      <inkml:trace xmlns:inkml="http://www.w3.org/2003/InkML" xml:id="stk17" contextRef="#ctx0" brushRef="#br0">16526 3688 0,'0'0'15,"0"0"-15,20 286 0,8 -86 16,-12 28 0,8 -12 -16,8 27 0,0 22 31,4 57 -31,8 0 15,-12 -10 -15,0 -42 16,8 -16 -16,-4 -33 31,-8 -14 -31,-8 -38 0,16 -27 32,-4 -46 -32,-12 -38 0,-8 -16 15,-8 11 -15,-4 -21 31,-8 -17 -31,-4 17 0,-8 -37 32,20 5 -32,0 0 0,0 0 0</inkml:trace>
    </iact:actionData>
  </iact:action>
  <iact:action type="add" startTime="31151">
    <iact:property name="dataType"/>
    <iact:actionData xml:id="d18">
      <inkml:trace xmlns:inkml="http://www.w3.org/2003/InkML" xml:id="stk18" contextRef="#ctx0" brushRef="#br0">16330 6754 0,'0'0'16,"68"100"-16,-8 -5 0,20 0 31,0 6 -31,16 -6 16,-8 -32 -16,4 -26 15,-4 -10 -15,0 -27 32,-8 -64 -32,16 -68 0,-24 -90 31,-20 -42 -31,-16 -59 0,-36 323 16,0 0 -16,0 0 0</inkml:trace>
    </iact:actionData>
  </iact:action>
  <iact:action type="add" startTime="31542">
    <iact:property name="dataType"/>
    <iact:actionData xml:id="d19">
      <inkml:trace xmlns:inkml="http://www.w3.org/2003/InkML" xml:id="stk19" contextRef="#ctx0" brushRef="#br0">16554 8159 0,'0'0'16,"0"0"-16,0 0 15,-100 -53 -15,28 -5 16,-32 0 -16,-8 5 31,-28 -5 -31,-12 11 0,-12 31 31,20 21 -31,20 6 0,4 -6 16,-16 0 -16,20 11 31,8 -5 -31,36 -1 16,28 -10 -16,12 -16 15,4 11 -15,20 0 32,4 -6 -32,4 6 0,0 0 0,-4 -1 0,4 6 0,0 0 15,-80 -21 32,80 21 -47,0 0 16,0 0 -16</inkml:trace>
    </iact:actionData>
  </iact:action>
  <iact:action type="add" startTime="31964">
    <iact:property name="dataType"/>
    <iact:actionData xml:id="d20">
      <inkml:trace xmlns:inkml="http://www.w3.org/2003/InkML" xml:id="stk20" contextRef="#ctx0" brushRef="#br0">14986 7081 0,'0'0'15,"0"0"-15,-16 169 32,-8 -95 -32,-16 0 0,-16 16 31,-16 -5 -31,-4 10 16,8 11 -16,20 -6 0,12 -26 31,4 26 -31,20 1 0,16 -11 31,28 -6 -31,16 -20 0,8 -12 16,40 1 -16,32 -26 29,16 -22 -29,-20 -42 0,-28 -16 31,-28 -79 -31,-68 132 0,0 0 0,0 0 31</inkml:trace>
    </iact:actionData>
  </iact:action>
  <iact:action type="add" startTime="32493">
    <iact:property name="dataType"/>
    <iact:actionData xml:id="d21">
      <inkml:trace xmlns:inkml="http://www.w3.org/2003/InkML" xml:id="stk21" contextRef="#ctx0" brushRef="#br0">13842 3921 0,'0'0'16,"0"0"-16,-32 264 31,32 -84 -31,12 15 16,12 64 -16,8 64 0,24 110 31,0 32 -31,0 11 15,4 -59 -15,-4 -63 16,-8 -31 -16,-8 -54 31,-4 -84 -31,-16 -90 0,-12 -74 16,-20 -21 -16,-36 -111 29,48 111 -29,0 0 0,0 0 0</inkml:trace>
    </iact:actionData>
  </iact:action>
  <iact:action type="add" startTime="33038">
    <iact:property name="dataType"/>
    <iact:actionData xml:id="d22">
      <inkml:trace xmlns:inkml="http://www.w3.org/2003/InkML" xml:id="stk22" contextRef="#ctx0" brushRef="#br0">13810 4122 0,'0'0'31,"-92"148"-31,28 -22 0,4 28 16,12 -22 -1,0 10 -15,20 -15 16,8 -47 -16,24 -28 31,4 -30 -31,0 -22 0,12 -69 16,16 -37 -16,16 -31 31,-4 -11 -31,0 16 0,4 10 31,0 1 -31,8 4 0,-4 12 32,-8 9 -32,-8 38 0,-4 48 15,-8 31 -15,8 26 32,8 43 -32,16 27 15,0 4 -15,-16 22 16,12 5 -16,8 31 31,24 -31 -31,-12 -26 0,-76 -122 16,0 0 -16,0 0 31</inkml:trace>
    </iact:actionData>
  </iact:action>
  <iact:action type="add" startTime="33770">
    <iact:property name="dataType"/>
    <iact:actionData xml:id="d23">
      <inkml:trace xmlns:inkml="http://www.w3.org/2003/InkML" xml:id="stk23" contextRef="#ctx0" brushRef="#br0">14422 7694 0,'0'0'16,"64"-158"-16,-12 41 16,0 -20 -16,24 -32 31,16 -21 -31,-4 -11 0,0 5 31,-4 17 -31,0 -6 0,16 -6 16,12 -10 -16,4 6 31,-12 -6 -31,-16 43 16,4 -22 -16,-4 0 15,-4 27 -15,-8 31 31,-4 11 -31,-8 6 16,-16 20 -16,-20 6 16,-8 0 -16,-8 26 31,0 0 -31,-16 16 0,0 16 16,-8 -32 -16,0 53 31,4 -32 -31,8 32 0,0 0 31,0 0 -31</inkml:trace>
    </iact:actionData>
  </iact:action>
  <iact:action type="add" startTime="34332">
    <iact:property name="dataType"/>
    <iact:actionData xml:id="d24">
      <inkml:trace xmlns:inkml="http://www.w3.org/2003/InkML" xml:id="stk24" contextRef="#ctx0" brushRef="#br0">15762 3741 0,'0'0'31,"140"-48"-31,-36 -4 0,0 15 16,-12 26 -1,-16 22 -15,-4 52 16,-8 43 -16,-20 52 31,-16 59 -31,-32 31 0,-8 -20 31,-20 25 -31,32 -253 0,0 0 0,0 0 32</inkml:trace>
    </iact:actionData>
  </iact:action>
  <iact:action type="add" startTime="34861">
    <iact:property name="dataType"/>
    <iact:actionData xml:id="d25">
      <inkml:trace xmlns:inkml="http://www.w3.org/2003/InkML" xml:id="stk25" contextRef="#ctx0" brushRef="#br0">18018 1067 0,'0'0'16,"0"0"-16,0 0 31,-80 -180 -31,36 111 16,-12 1 -16,-4 10 15,-4 -16 1,-20 31 -16,-4 -15 31,4 26 -31,4 11 0,0 0 16,-4 5 -16,-12 -5 15,-16 11 -15,0 4 32,4 6 -32,16 0 15,-4 -26 -15,-12 -6 16,-28 11 -16,12 21 31,0 11 -31,8 -17 0,-12 6 31,-4 37 -31,-8 -42 0,0 16 32,4 4 -32,8 -4 0,-4 15 15,8 11 -15,-8 -5 31,-8 0 -31,-4 10 0,16 16 16,16 11 -16,24 -11 31,-16 0 -31,-32 11 16,8 -27 -16,36 -10 16,8 15 -16,8 6 31,-20 11 -31,0 -1 15,12 1 -15,0 -1 16,8 11 -16,12 5 31,8 43 -31,-4 21 0,-12 5 32,0 -22 -32,8 6 0,-8 1 15,-4 9 -15,12 6 31,16 6 -31,4 -17 0,8 22 32,-4 -22 -32,4 32 0,-4 21 31,-12 6 -31,4 -27 0,12 -16 16,0 1 -16,4 57 31,12 0 -31,16 -26 0,0 -16 31,-8 6 -31,4 36 0,24 17 31,-8 4 -31,12 11 0,0 6 16,24 -6 -16,4 -27 31,32 75 -31,-12 16 16,-4 -22 -16,-8 -26 15,-4 -11 -15,4 -31 32,8 0 -32,4 -11 0,12 37 31,0 -53 -31,4 -15 0,0 15 16,4 32 -16,0 -27 31,8 1 -31,-8 -48 0,12 0 29,12 -5 -29,0 -1 0,12 -15 31,8 -5 -31,0 -43 0,12 0 16,4 -26 -16,16 -26 31,8 -1 -31,0 0 0,-20 -4 31,12 -12 -31,16 1 0,12 -6 32,-8 -16 -32,8 -10 0,-28 16 31,-4 -21 -31,12 -11 0,4 15 16,-16 -9 -16,4 -12 31,-32 -15 -31,4 5 0,-4 -10 31,8 -22 -31,-16 6 0,0 -5 31,-20 -1 -31,-8 -31 0,-4 -22 16,16 -20 -16,-8 -17 31,8 -20 -31,-12 -22 16,-12 0 -16,-8 -15 15,8 -38 -15,4 -26 32,-12 16 -32,-12 42 0,0 -68 15,-32 10 -15,12 -37 32,-24 0 -32,-20 -10 0,0 41 31,-8 -15 -31,-8 11 0,4 -54 31,-4 43 -31,4 16 0,8 26 16,-8 11 -16,-8 15 45,-4 27 -45,0 11 16,4 16 -16,0 36 15,-12 22 -15,-16 -6 31,-4 0 -31,0 -5 0,4 -5 32,-4 31 -32,4 17 0,-12 -12 31,0 1 -31,-8 10 0,-20 -36 31,16 31 -31,4 21 0,20 21 16,-8 27 -16,16 15 31,8 12 -31,4 -1 0,-16 -64 31,-32 -41 -31,76 121 0,0 0 32,0 0 -32</inkml:trace>
    </iact:actionData>
  </iact:action>
  <iact:action type="add" startTime="36987">
    <iact:property name="dataType"/>
    <iact:actionData xml:id="d26">
      <inkml:trace xmlns:inkml="http://www.w3.org/2003/InkML" xml:id="stk26" contextRef="#ctx0" brushRef="#br0">20106 1098 0,'0'0'31,"-100"48"-31,28 -22 16,0 27 -16,4 0 16,-4 0 -1,-4 37 -15,12 5 16,4 37 -16,12 6 31,20 10 -31,12 5 0,4 26 31,4 1 -31,12 10 0,20 -10 16,0 -37 -16,8 -32 31,12 -11 -31,4 -5 0,16 -15 31,8 -12 -31,4 -25 0,12 -33 32,16 -15 -32,16 -32 0,0 0 31,-24 16 -31,-4 -11 0,-8 -10 16,0 -74 -16,-84 116 31,0 0 -31,0 0 0</inkml:trace>
    </iact:actionData>
  </iact:action>
  <iact:action type="add" startTime="37627">
    <iact:property name="dataType"/>
    <iact:actionData xml:id="d27">
      <inkml:trace xmlns:inkml="http://www.w3.org/2003/InkML" xml:id="stk27" contextRef="#ctx0" brushRef="#br0">20922 63 0,'0'0'15,"32"190"-15,-16 -21 16,4 53 -16,0 10 31,-4 -15 -31,-8 -27 16,8 -15 -16,-16 -175 15,0 0 -15,0 0 16</inkml:trace>
    </iact:actionData>
  </iact:action>
  <iact:action type="add" startTime="39499">
    <iact:property name="dataType"/>
    <iact:actionData xml:id="d28">
      <inkml:trace xmlns:inkml="http://www.w3.org/2003/InkML" xml:id="stk28" contextRef="#ctx0" brushRef="#br0">10390 12229 0,'4'-42'31,"-4"42"-31,0 0 16,0 0 -16,0 0 0,-100 -69 31,52 48 -31,-4 10 31,-8 -5 -31,-12 0 0,-8 1 32,-8 -7 -32,4 22 0,4 -10 15,0 26 -15,8 0 32,-16 36 -32,12 38 15,8 0 -15,0 -16 16,0 37 -16,16 16 15,12 21 -15,16 5 32,24 11 -32,12 5 15,12 21 -15,8 -5 16,24 22 -16,4 -1 31,12 -27 -31,0 -31 0,12 11 16,16 21 -16,4 5 31,8 -16 -31,12 -42 16,-16 -43 -16,0 -26 15,8 -53 -15,-4 -5 32,0 -58 -32,-20 -16 0,-12 -15 31,-12 -7 -31,4 -20 0,4 -16 31,-20 -21 -31,-20 -16 0,-16 26 16,-12 0 -16,0 1 31,0 -1 -31,-20 11 0,-16 37 18,-16 10 -18,4 16 0,-8 16 31,-28 22 -31,-8 15 0,-4 16 32,12 26 -32,0 6 0,0 10 15,8 16 -15,8 -15 32,8 -22 -32,12 16 0,4 10 31,8 -4 -31,4 15 0,16 -16 31,16 -5 -31,8 -32 0,16 6 16,12 -22 -16,20 1 31,4 -17 -31,16 12 0,4 -28 31,4 6 -31,4 -26 0,16 5 31,4 0 -31,4 -11 0,-12 0 16,-16 16 -16,-16 -5 31,-12 26 -31,-28 1 0,-12 20 32,-16 16 -32,-8 -10 0,-4 5 0,16 -16 0,-12 16 31,0 0 -31,0 0 0</inkml:trace>
    </iact:actionData>
  </iact:action>
  <iact:action type="add" startTime="44462">
    <iact:property name="dataType"/>
    <iact:actionData xml:id="d29">
      <inkml:trace xmlns:inkml="http://www.w3.org/2003/InkML" xml:id="stk29" contextRef="#ctx0" brushRef="#br0">4198 6769 0,'0'0'15,"0"0"-15,0 0 16,0 0 -16,100 58 31,-52 -31 -31,4 5 0,16 -6 32,4 0 -32,16 11 15,-8 -10 -15,8 -11 16,-24 0 -16,12 -16 15,-4 0 -15,0 -6 32,-4 6 -32,-20 -16 0,4 11 31,8 16 -31,0 10 0,8 -5 31,4 21 -31,8 -16 0,-20 -16 16,4 22 -16,-12 -1 31,20 -5 -31,-16 11 0,4 -6 31,-8 11 -31,-4 6 0,0 -17 31,4 -5 -31,4 -5 0,0 -5 31,-8 -1 -31,-4 11 0,0 6 15,0 -1 -15,-4 11 32,12 -21 -32,-4 -5 15,0 -6 -15,4 0 16,4 16 -16,0 6 31,4 -6 -31,8 -11 0,-12 6 31,4 5 -31,8 -10 0,-12 -16 32,4 -22 -32,-12 11 0,0 1 15,0 20 -15,8 0 32,4 0 -32,0 17 0,-4 -7 15,-12 -4 -15,12 -6 31,4 -15 -31,4 -11 16,4 -1 -16,-16 1 16,8 21 -16,-8 6 31,12 -6 -31,-4 15 0,0 1 31,-12 0 -31,4 -16 0,8 0 16,4 -26 -16,-4 15 31,4 22 -31,-12 -6 0,4 6 31,0 -1 -31,0 -15 0,4 0 32,4 15 -32,-12 -10 0,4 5 14,8 -5 -14,8 11 31,0 0 -31,4 10 16,-16 0 -16,0 5 16,8 -20 -16,8 4 31,-8 -10 -31,12 0 0,-12 11 16,4 -1 -16,0 6 31,0 11 -31,-12 -6 15,0 -11 -15,-8 1 16,12 -16 -16,8 15 31,12 1 -31,-12 -6 0,0 -5 32,-12 11 -32,-12 -11 0,0 0 15,8 5 -15,8 21 31,16 1 -31,-12 -6 16,0 -5 -16,0 -1 16,8 -15 -16,-4 0 31,-4 11 -31,-8 0 0,-4 4 31,12 7 -31,16 -17 0,0 0 31,-8 -5 -31,-8 -5 0,-4 5 16,4 10 -16,8 1 31,-8 5 -31,4 -6 0,-16 -4 32,4 -12 -32,4 6 0,0 -10 31,-12 -1 -31,8 11 0,-8 -5 14,4 0 -14,-4 -1 32,8 6 -32,12 -10 15,-12 -6 -15,-8 -5 16,4 0 -16,-12 10 16,0 -5 -16,-8 6 31,-4 10 -31,0 -5 15,-8 15 -15,4 -5 16,-4 6 -16,0 -11 31,0 5 -31,-16 -10 0,8 -21 0,-12 -17 32,-4 43 -32,0 0 0,0 0 31</inkml:trace>
    </iact:actionData>
  </iact:action>
  <iact:action type="add" startTime="46488">
    <iact:property name="dataType"/>
    <iact:actionData xml:id="d30">
      <inkml:trace xmlns:inkml="http://www.w3.org/2003/InkML" xml:id="stk30" contextRef="#ctx0" brushRef="#br0">12742 7171 0,'0'0'16,"0"0"-16,0 0 15,0 0 -15,8 148 32,16 -116 -32,4 -11 0,8 16 15,8 21 -15,4 16 31,24 26 -15,-4 -10 -16,-8 -5 0,-12 -6 16,0 0 -16,0 -10 31,-8 5 -31,8 -16 0,-12 -10 31,-16 -11 -31,-4 -16 0,0 -5 16,-8 -6 -16,-4 1 31,0 -6 -31,-4 -5 0,0 0 0,4 5 0,-8 -10 0,0 10 31,4 -5 -31,0 0 0,0 0 0,0 0 0,0 0 0,0 0 32,-88 138 30,56 -85 -62,-4 15 16,-8 33 -16,-24 -1 30,8 1 -30,4 10 0,24 -16 31,12 -16 -31,4 -31 0,0 -6 31,-8 -16 -31,-12 -20 0,36 -6 16,0 0 -16,0 0 0</inkml:trace>
    </iact:actionData>
  </iact:action>
  <iact:action type="add" startTime="46489">
    <iact:property name="dataType"/>
    <iact:actionData xml:id="d31">
      <inkml:trace xmlns:inkml="http://www.w3.org/2003/InkML" xml:id="stk31" contextRef="#ctx0" brushRef="#brinv">0 0 0</inkml:trace>
    </iact:actionData>
  </iact:action>
  <iact:action type="add" startTime="46490">
    <iact:property name="dataType"/>
    <iact:actionData xml:id="d32">
      <inkml:trace xmlns:inkml="http://www.w3.org/2003/InkML" xml:id="stk32" contextRef="#ctx0" brushRef="#brinv">21092 15362 0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7-11-11T21:01:01.231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47227">
    <iact:property name="dataType"/>
    <iact:actionData xml:id="d0">
      <inkml:trace xmlns:inkml="http://www.w3.org/2003/InkML" xml:id="stk0" contextRef="#ctx0" brushRef="#br0">4968 2716 0,'14'-101'32,"-14"101"-32,0 0 0,0 0 15,0 0 -15,0 0 0,0 0 0,0 0 31,0 0 -31,-75 -53 32,28 43 -32,19 -22 31,-10 22 -31,5 4 0,1 1 16,3 -27 -16,-18 22 31,10 -6 -31,-6 -5 15,-8 0 -6,-6 -6 -9,-13 6 0,-15 -11 31,-4 1 -31,-10 4 0,6 1 32,-6 20 -32,-14 -4 0,-18 15 31,-10 11 -31,0 26 0,0 11 15,0 16 -15,5 -16 32,-15 31 -32,-13 17 0,9 -6 31,23 11 -31,1 5 0,-5 -6 16,-1 27 -16,10 0 31,1 6 -31,18 -1 15,4 6 -15,1 21 16,-1 -6 -16,11 12 31,3 -7 -31,24 -15 0,15 21 32,-15 6 -32,0 10 0,15 0 31,4 0 -31,0 -16 0,0 0 15,14 -5 -15,14 26 32,0 22 -32,10 -27 0,13 -6 31,1 -10 -31,14 16 0,9 37 31,10 -5 -31,-1 -21 0,20 10 16,8 -6 -16,6 -4 31,18 5 -31,0 5 0,29 16 30,-15 -21 -30,1 -11 0,-1 0 16,47 16 -16,10 -21 31,14 6 -31,-24 -38 16,10 -5 -16,9 0 15,38 0 -15,-5 -27 32,-5 -15 -32,-23 -16 0,23 -5 31,-23 -43 -31,56 -10 0,0 -17 31,-37 -20 -31,-10 -37 0,0 -6 31,-4 -26 -31,-10 0 0,5 -53 16,-5 11 -16,-14 10 31,-5 -42 -31,-18 -26 0,14 -43 32,-1 1 -32,1 10 0,-24 -11 15,-33 -31 -15,-23 -11 31,4 -53 -31,-8 -5 16,-11 31 -16,-4 33 16,-5 -12 -16,-13 -41 31,-11 52 -31,-8 -10 0,-10 -6 31,-5 48 -31,-4 37 0,-5 -10 16,-10 -11 -16,1 21 31,4 37 -31,-9 37 0,0 10 46,-1 -10 -46,-13 0 0,4 -31 32,-4 36 -32,9 -5 0,-4 11 15,-1 20 -15,-4 -20 31,0 21 -31,4 -11 0,5 16 32,-9 -6 -32,-5 -9 0,-5 -1 31,-4 10 -31,-1 1 0,6 26 16,4 -15 -16,-10 -1 31,-13 0 -31,-5 -5 0,9 16 31,5 11 -31,-10 -6 0,-8 -11 31,8 22 -31,15 -21 0,4 36 32,10 17 -32,14 -6 0,14 0 15,-5 16 -15,5 5 31,-5 -10 -31,0 10 16,-9 -47 -16,-24 -27 16,52 69 -16,0 0 0,0 0 31</inkml:trace>
    </iact:actionData>
  </iact:action>
  <iact:action type="add" startTime="49576">
    <iact:property name="dataType"/>
    <iact:actionData xml:id="d1">
      <inkml:trace xmlns:inkml="http://www.w3.org/2003/InkML" xml:id="stk1" contextRef="#ctx0" brushRef="#br0">641 2108 0,'0'0'16,"0"0"-16,0 0 0,0 0 31,0 0 -31,0 0 0,0 0 0,-94 -42 31,62 36 -31,-1 6 16,-5 -21 -16,-14 32 31,5 -17 -31,5 17 0,0 -6 31,4 6 -31,1 -6 0,-1 32 32,10 5 -32,9 -15 0,0 5 15,5 -17 -15,0 17 31,14 10 -31,0 22 16,-5 -17 -16,10 -20 16,0 20 -16,14 -4 31,-5 4 -31,-10 6 0,6 5 31,-5 -5 -31,-1 -5 0,15 -6 16,-5 16 -16,14 -5 31,5 16 -31,-9 -1 0,-6 -25 31,20 -12 -31,-10 6 0,0 0 32,10 0 -32,-5 -26 0,4 -1 15,6 -4 -15,-1 -6 31,10 -16 -31,-1 -16 16,-8 11 -16,4 16 16,-5 -6 -16,0 32 31,-61 32 -31,19 -53 0,0 0 0,0 0 16</inkml:trace>
    </iact:actionData>
  </iact:action>
  <iact:action type="add" startTime="51400">
    <iact:property name="dataType"/>
    <iact:actionData xml:id="d2">
      <inkml:trace xmlns:inkml="http://www.w3.org/2003/InkML" xml:id="stk2" contextRef="#ctx0" brushRef="#br0">17145 2853 0,'-89'85'31,"89"-85"-31,-141 -6 0,37 43 32,-18 -31 -32,0 -6 15,9 21 -15,5 0 16,0 0 -16,-4 11 16,-6 26 -16,5 5 31,-14 -20 -31,29 -6 15,-15 21 -15,-4 21 16,4 21 -16,5 6 31,0 -16 -31,0 32 16,0 -11 -16,-10 -11 16,1 53 -16,-1 -21 40,6 22 -40,4 -1 0,4 5 15,-9 -4 -15,-18 52 32,18 -16 -32,-4 6 0,13 15 31,15 -10 -31,0 47 0,9 11 31,0 6 -31,10 -1 0,23 -48 16,14 12 -16,9 -22 31,15 58 -31,4 6 16,1 -11 -16,18 -22 15,4 -9 -15,11 -6 32,18 52 -32,-5 -4 0,19 5 31,9 -27 -31,1 1 0,37 62 15,9 28 -15,10 -1 32,5 -5 -32,-10 -79 0,9 -48 31,10 -5 -31,14 -11 0,-4 -21 31,8 0 -31,-4 -53 0,19 11 16,9 -11 -16,24 -5 31,0 11 -31,0 -53 16,-24 -11 -16,5 -26 15,-5 -17 -15,28 -25 32,29 -43 -32,-29 -32 0,-27 -10 15,3 5 -15,1 -26 31,10 -74 -31,-34 0 16,1 -11 -16,-39 5 16,6 -31 -16,-15 16 31,-18 -43 -31,0 6 16,-19 4 -16,-5 17 15,0 -27 -15,-9 27 16,9 -11 -16,-9 -26 31,-19 -5 -31,-15 31 0,-13 10 31,-5 1 -31,-9 -26 0,0 20 32,-15 11 -32,6 0 0,-6 -5 31,1 10 -31,-5 -10 0,9 10 31,-9 32 -31,5 21 0,-6 -26 16,6 0 -16,-14 -6 31,-6 1 -31,1 -22 0,9 48 16,-4 -16 -16,4 0 31,-18 5 -31,8 16 0,6 11 31,4 26 -31,-4 -15 0,-15 -33 31,0 33 -31,1 41 0,-1 -5 32,1 22 -32,-6 -6 0,1 27 15,-10 -6 -15,5 -5 31,10 16 -31,9 5 16,-19 11 -16,4 -6 13,-18 -10 -13,5 0 31,-5 15 -31,19 6 0,-15 -21 16,6 21 -16,-6 6 31,-13 -6 -31,13 -6 15,1 12 -15,14 4 16,-5 22 -16,-14 -16 31,-10 16 -31,10 -11 0,0 0 32,5 16 -32,9 -37 0,-5 5 31,-4 6 -31,4 5 0,19 -11 15,0 16 -15,5 -5 32,-10 -21 -32,1 -27 0,-1 5 31,-27 12 -31,65 52 0,0 0 0,0 0 16</inkml:trace>
    </iact:actionData>
  </iact:action>
  <iact:action type="add" startTime="53608">
    <iact:property name="dataType"/>
    <iact:actionData xml:id="d3">
      <inkml:trace xmlns:inkml="http://www.w3.org/2003/InkML" xml:id="stk3" contextRef="#ctx0" brushRef="#br0">19621 1416 0,'0'0'32,"0"0"-32,0 0 0,-90 -90 15,53 69 -15,-15 -11 31,-4 27 -31,-1 10 16,1 16 -16,-10 0 16,-4 21 -1,4 22 -15,-9 10 16,14 10 -16,14 6 20,9 5 -20,5 -10 0,10 10 16,-5 16 -16,14 -5 31,0 5 -31,18 10 16,1 -4 -16,9 -28 15,0 22 -15,14 -26 32,-9 0 -32,14 -11 0,9 15 15,19 -9 -15,15 9 31,-11 -30 -31,6 -7 16,-1 -30 -16,15 -7 16,9 -4 -16,14 -22 31,9 -36 -31,5 -32 0,1 -53 16,-123 132 -16,0 0 0,0 0 31</inkml:trace>
    </iact:actionData>
  </iact:action>
  <iact:action type="add" startTime="55292">
    <iact:property name="dataType"/>
    <iact:actionData xml:id="d4">
      <inkml:trace xmlns:inkml="http://www.w3.org/2003/InkML" xml:id="stk4" contextRef="#ctx0" brushRef="#br0">20194 63 0,'84'100'31,"-84"-100"-31,0 0 16,0 0 -16,-9 180 20,23 -85 -20,-19 16 0,1 -5 16,23 15 -16,-10 -5 31,0 -5 -31,-4 -47 15,-5 -64 -15,0 0 0,0 0 16</inkml:trace>
    </iact:actionData>
  </iact:action>
  <iact:action type="add" startTime="57496">
    <iact:property name="dataType"/>
    <iact:actionData xml:id="d5">
      <inkml:trace xmlns:inkml="http://www.w3.org/2003/InkML" xml:id="stk5" contextRef="#ctx0" brushRef="#br0">8726 14021 0,'-9'-11'31,"9"11"-31,0 0 16,-127 5 -16,66 -15 31,-14 26 -31,-5 26 0,0 -5 16,10 10 -1,9 1 -15,4 -1 16,-13 33 -16,9 4 31,0 1 -31,9 -1 0,14 1 31,1 15 -31,13 17 0,-4 15 32,5 -5 -32,13 5 0,6 -11 15,4 17 -15,0 -17 32,0 -15 -32,14 -27 0,-10 32 31,15 0 -31,14 -5 0,9 0 31,5 -22 -31,5 -15 0,4 0 16,15 -6 -16,9 11 31,0 -42 -31,-1 26 0,-13 -42 31,5 -16 -31,4 0 0,5 -32 31,0 0 -31,9 1 0,-33 -22 32,5 -37 -32,10 0 0,-10 0 20,-19 -15 -20,-4 15 0,-20 0 16,-3 11 -16,-6 -11 31,5 -16 -31,-14 16 0,-23 21 31,8 22 -31,-17 -32 0,-11 26 31,-13 -21 -31,-15 31 0,-4 1 32,14 21 -32,5 -5 0,9 -17 15,-24 43 -15,15 0 31,-5 0 -31,28 0 0,-14 0 16,19 11 -16,0 -22 31,14 27 -31,-5 -5 16,14 5 -16,14 -6 16,-9 -15 -16,10 10 0,13 11 31,15 -11 -31,4 38 31,1 -17 -31,18 -10 0,9 -6 31,-4 1 -31,9 -22 0,-5 -4 16,10 20 -16,0 -42 31,14 5 -31,-5 22 0,-4 -27 31,-15 16 -31,6 -22 0,-25 12 16,-18 -1 -16,-14 21 31,-19 1 -31,-56 -11 16,-10 5 -16,66 16 30,0 0 -30,0 0 31</inkml:trace>
    </iact:actionData>
  </iact:action>
  <iact:action type="add" startTime="58968">
    <iact:property name="dataType"/>
    <iact:actionData xml:id="d6">
      <inkml:trace xmlns:inkml="http://www.w3.org/2003/InkML" xml:id="stk6" contextRef="#ctx0" brushRef="#br0">9375 13333 0,'0'0'15,"0"0"-15,0 0 32,0 0 -32,0 0 15,0 0 -15,84 32 16,-56 -58 -16,10 5 31,4 5 -31,1 5 0,4 11 16,0 -16 -16,4 11 31,6 -6 -31,-6 1 16,10 -38 -16,-9 59 15,-10 -32 -15,5 31 31,-23 -31 -31,-1 53 0,-18 5 32,-5 -16 -32,5 -32 0,-5 17 0,-43 15 15,43 -21 17,0 0 -32,0 0 0</inkml:trace>
    </iact:actionData>
  </iact:action>
  <iact:action type="add" startTime="59803">
    <iact:property name="dataType"/>
    <iact:actionData xml:id="d7">
      <inkml:trace xmlns:inkml="http://www.w3.org/2003/InkML" xml:id="stk7" contextRef="#ctx0" brushRef="#br0">9774 13370 0,'0'0'16,"0"0"-16,0 0 0,0 0 31,0 0 -31,0 0 0,0 0 0,0 0 0,0 0 0,0 0 16,0 0 -16,0 0 31,-42 170 0,46 -123 -31,-8 22 16,13 -22 -16,1 54 31,8 -27 -31,-4 -21 16,-4 15 0,-5 -20 -16,-1 -1 0,-4 -4 31,5 -17 -31,4 1 0,-4 -12 31,-5 -4 -31,14 15 0,-5 6 35,-4 -16 -35,5 5 0,-6 -5 16,1 -16 -16,14 -53 0,-15 21 31,-4 32 -31,0 0 0,0 0 31</inkml:trace>
    </iact:actionData>
  </iact:action>
  <iact:action type="add" startTime="81075">
    <iact:property name="dataType"/>
    <iact:actionData xml:id="d8">
      <inkml:trace xmlns:inkml="http://www.w3.org/2003/InkML" xml:id="stk8" contextRef="#ctx0" brushRef="#br0">4729 4951 0,'0'0'31,"0"0"-31,-90 180 0,62 -117 32,5 11 -32,18 6 0,14 -27 31,10 10 -31,14 -10 0,19 -6 31,-5 -31 -31,0 5 0,-15 -42 16,11 -21 -16,-1 -53 31,-14 10 -31,-4 1 0,-24 -22 31,-5 27 -31,0 -6 0,-4 6 31,0 37 -31,-6 26 0,-13 10 32,5 6 -32,-5 43 0,-1 20 31,15 11 -31,5 32 0,4 -11 16,33 -42 -16,1 5 31,8 -26 -31,-9 -11 0,-4 -26 31,-1 -11 -31,-4 5 0,-5 -15 16,0 -27 -16,0 0 31,-14 -26 -31,-14 -11 16,10 21 -16,-6 6 15,-18 26 -15,5 37 31,-10 16 -31,-14 26 0,18 -16 16,-3 43 -16,13 10 29,5 11 -29,42 -11 16,-28 -36 -16,0 -43 16,0 0 -16,0 0 31</inkml:trace>
    </iact:actionData>
  </iact:action>
  <iact:action type="add" startTime="82073">
    <iact:property name="dataType"/>
    <iact:actionData xml:id="d9">
      <inkml:trace xmlns:inkml="http://www.w3.org/2003/InkML" xml:id="stk9" contextRef="#ctx0" brushRef="#br0">5006 5390 0,'0'0'16,"0"0"-16,0 0 31,0 0 -31,0 0 0,0 0 0,-80 -79 16,70 79 15,-8 0 -31,8 5 0,1 0 31,-1 -5 -31,1 16 0,-5 -5 0,-10 26 31,1 -27 -31,9 -4 0,9 9 16,5 -9 -16,0 -6 31,0 26 -31,0 -26 0,0 0 0,0 0 0,0 0 0,80 -100 63,-47 84 -63,-10 0 15,1 -5 -15,-5 0 32,23 -16 -32,-9 5 0,-10 -21 31,6 32 -31,-1 -11 0,0 -5 31,10 -5 -31,-1 16 0,10 -6 31,-14 5 -31,0 1 16,0 15 -16,4 -4 16,1 -1 -16,14 16 15,-5 -11 -15,4 1 31,-13 -6 -31,-1 0 0,10 0 32,-9 21 -32,14 -31 0,-5 21 15,0 10 -15,9 -47 32,5 10 -32,-5 11 15,1 -11 -15,-1 27 16,1 -6 -16,4 1 31,4 4 -31,-8 -4 0,4 -11 16,0 -6 -16,5 1 31,-1 5 -31,11 -1 0,-11 7 31,-8 4 -31,9 22 0,18 -1 31,1 6 -31,4 5 0,10 -47 32,-20 15 -32,-3 -15 0,-1 20 15,-5 12 -15,10 -1 32,23 27 -32,10 -43 15,-5 6 -15,5 10 16,-5 6 -16,0 5 31,0 5 -31,5 10 0,14 -25 31,-5 -17 -31,-19 1 0,15 25 32,-6 7 -32,-13 -1 0,19 5 15,-1 -26 -15,-4 11 31,-1 -1 -31,6 17 0,-15 -6 16,5 16 -16,10 -27 31,4 6 -31,-14 11 16,0 4 -16,-9 -9 16,9 4 -16,4 6 31,20 -1 -31,-24 1 0,-9 0 28,-10 5 -28,5 0 0,19 -5 16,14 15 -16,-15 -20 31,-4 15 -31,-23 -5 16,-1 -21 -16,-4 21 15,52 16 -15,-10 -22 31,-19 17 -31,-23 -16 0,-14 5 16,-5 -6 -16,14 -4 31,-4 4 -31,9 1 16,-10 0 -16,5 -16 16,-4 26 -16,13 -16 31,-13 -31 -31,-6 21 0,1 -6 31,0 1 -31,0 10 0,9 -10 31,9 5 -31,-13 15 0,-10 6 16,-5 0 -16,1 6 31,-6 -1 -31,1 0 0,-24 0 31,5 1 -31,-9 -12 0,-1 1 16,15 5 -16,-1 16 31,6 -5 -31,-6 -11 16,10 -11 -16,10 6 16,-6 -1 -16,-8 17 31,-1 -37 -31,-5 -1 0,-8 11 31,-1 27 -31,-5 -32 0,5 31 29,-4 -26 -29,-1 16 0,-9 0 16,10 -5 -16,-5 -6 31,4 -26 -31,-9 22 0,-4 -7 31,-1 -4 -31,-4 -6 0,-5 1 32,-33 9 -32,33 -15 0,0 0 0,0 0 15</inkml:trace>
    </iact:actionData>
  </iact:action>
  <iact:action type="add" startTime="85154">
    <iact:property name="dataType"/>
    <iact:actionData xml:id="d10">
      <inkml:trace xmlns:inkml="http://www.w3.org/2003/InkML" xml:id="stk10" contextRef="#ctx0" brushRef="#br0">15261 7324 0,'0'0'16,"0"0"-16,-84 164 31,41 -48 -31,-8 6 16,13 -59 -16,15 -26 15,4 -37 1,-5 -58 -16,24 -10 31,-4 -17 -31,8 0 0,10 -10 16,19 0 -16,-5 -16 30,43 42 -30,-1 22 0,-4 31 16,-5 0 -16,5 11 31,-19 21 -31,-14 37 0,-28 31 31,-24 -5 -31,-33 48 0,-4 32 16,-24 -16 -16,-9 -22 31,23 -36 -31,19 -32 16,9 -27 -16,15 -21 15,4 -15 -15,19 4 0,-5 -36 32,15 0 -32,8 -53 15,11 10 -15,22 -10 31,15 10 -31,23 11 16,-14 69 -16,-4 5 16,-29 0 -16,-4 37 31,-29 5 -31,-32 17 0,-20 4 31,1 -15 -31,0 -27 0,-14 -5 31,18 -38 -31,10 -20 0,23 16 16,5 -1 -16,28 -31 31,-4 32 -31,-1 10 16,-23 -5 -16,0 21 0,0 0 0,0 0 16</inkml:trace>
    </iact:actionData>
  </iact:action>
  <iact:action type="add" startTime="86339">
    <iact:property name="dataType"/>
    <iact:actionData xml:id="d11">
      <inkml:trace xmlns:inkml="http://www.w3.org/2003/InkML" xml:id="stk11" contextRef="#ctx0" brushRef="#br0">14293 6907 0,'0'0'15,"0"0"-15,0 0 16,0 0 -16,76 -43 24,-53 38 -24,1 21 0,18 -37 16,9 42 -16,11 11 31,3 -16 -31,-4 5 16,-4 5 -16,4 -15 15,-9 -1 -15,9 6 32,-19 11 -32,-5 -22 0,-8 -10 31,-11 5 -31,-3 0 0,-6 -16 0,-4 -5 31,13 -22 -31,1 12 31,-28 -17 -31,9 11 0,-5 -26 16,-9 -1 -16,-5 -10 31,10 -16 -31,-15 6 0,6 10 31,-15 -21 -31,-14 -11 0,47 106 16,0 0 -16,0 0 31</inkml:trace>
    </iact:actionData>
  </iact:action>
  <iact:action type="add" startTime="100944">
    <iact:property name="dataType"/>
    <iact:actionData xml:id="d12">
      <inkml:trace xmlns:inkml="http://www.w3.org/2003/InkML" xml:id="stk12" contextRef="#ctx0" brushRef="#br0">23435 2948 0,'0'0'31,"0"0"-31,0 0 0,-32 -169 32,8 100 -32,-4 17 0,9 20 15,-9 21 -15,4 -20 31,-13 36 -31,-5 0 0,-1 -5 32,20 21 -32,-10 37 0,9 11 15,-4 16 -15,9 -11 25,1 26 -25,8 -26 15,6 11 -15,13 20 16,0 -31 -16,15 37 31,4 -16 -31,-19 -36 0,20 15 16,-11 10 -16,6 32 31,-1 1 -31,-4 -1 16,0 11 -16,-10 -16 15,1 -21 -15,-10 5 31,-5 -11 -31,-9 -4 0,0 -28 32,-10 17 -32,-9 -11 0,-4 -21 31,-5 11 -31,-1 -11 0,1 -16 16,0 -10 -16,-5 4 31,-24 1 -31,6 11 15,-6 -17 -15,5 27 16,5 -16 -16,19 -26 16,-5 16 -16,5 -11 31,9 0 -31,-42 0 16,75 0 -16,0 0 15,0 0 -15</inkml:trace>
    </iact:actionData>
  </iact:action>
  <iact:action type="add" startTime="101732">
    <iact:property name="dataType"/>
    <iact:actionData xml:id="d13">
      <inkml:trace xmlns:inkml="http://www.w3.org/2003/InkML" xml:id="stk13" contextRef="#ctx0" brushRef="#br0">22712 4016 0,'0'0'16,"0"0"-16,0 0 31,89 -53 -31,-47 37 16,10 6 -16,5 -1 15,8 6 -15,20 5 16,23 0 15,-14 5 -31,0 16 0,-10 -42 16,-13 26 -16,-15 1 16,-13 -1 -16,-25 -5 31,-22 -16 -31,-29 0 0,33 16 31,0 0 -31,0 0 0</inkml:trace>
    </iact:actionData>
  </iact:action>
  <iact:action type="add" startTime="102200">
    <iact:property name="dataType"/>
    <iact:actionData xml:id="d14">
      <inkml:trace xmlns:inkml="http://www.w3.org/2003/InkML" xml:id="stk14" contextRef="#ctx0" brushRef="#br0">24615 2769 0,'0'0'31,"0"0"-31,0 0 0,0 0 16,0 0 -16,-80 89 31,23 -57 -31,6 16 0,-6 -1 31,6 17 -31,-6 26 0,-4 20 32,0 7 -32,9 4 0,20 -4 15,22 4 -15,24 -10 32,5 0 -32,14 -10 15,-5 -22 -15,10 -10 16,9 -22 -16,14 -5 31,14 -15 -31,-5 -11 0,-23 10 31,-18 -36 -31,-25 -6 0,-4 -21 32,0 37 -32,0 0 0,0 0 15</inkml:trace>
    </iact:actionData>
  </iact:action>
  <iact:action type="add" startTime="102653">
    <iact:property name="dataType"/>
    <iact:actionData xml:id="d15">
      <inkml:trace xmlns:inkml="http://www.w3.org/2003/InkML" xml:id="stk15" contextRef="#ctx0" brushRef="#br0">25366 3223 0,'0'0'16,"0"0"-16,0 0 31,0 0 -31,0 0 0,0 0 0,0 0 16,-84 11 -1,46 -6 17,-14 -10 -32,5 15 0,0 6 15,-14 42 -15,0 6 31,-4 15 -15,22 16 -16,20 -10 0,9 4 16,9 7 -16,5 -17 31,14 -10 -31,14 -17 0,15 -9 16,-1 -1 -16,19 -16 31,19 1 -31,4 10 0,-27 -48 31,-6 11 -31,-8 -26 0,-10 -1 31,-24 -41 -31,-9 68 0,0 0 0,0 0 32</inkml:trace>
    </iact:actionData>
  </iact:action>
  <iact:action type="add" startTime="103169">
    <iact:property name="dataType"/>
    <iact:actionData xml:id="d16">
      <inkml:trace xmlns:inkml="http://www.w3.org/2003/InkML" xml:id="stk16" contextRef="#ctx0" brushRef="#br0">25559 2642 0,'0'0'31,"0"0"-31,0 0 0,-19 158 19,19 -110 -19,9 -32 0,15 15 16,9 12 -16,33 -1 31,-5 21 -31,0 6 0,4 31 31,-3 27 -31,-6 11 0,-23 -6 32,-28 32 -32,-10 26 0,-19 -47 31,1 -11 -31,4 5 0,-19 6 16,-4 -27 -16,-9 -26 31,18 -21 -31,4 -53 15,6 -38 -15,9 -73 16,14 95 -16,0 0 0,0 0 31</inkml:trace>
    </iact:actionData>
  </iact:action>
  <iact:action type="add" startTime="108977">
    <iact:property name="dataType"/>
    <iact:actionData xml:id="d17">
      <inkml:trace xmlns:inkml="http://www.w3.org/2003/InkML" xml:id="stk17" contextRef="#ctx0" brushRef="#br0">27414 2636 0,'0'0'32,"0"0"-32,0 0 0,0 0 30,0 0 -30,-84 59 0,46 -12 31,5 1 -31,-4 -6 0,-5 32 31,-15 5 -31,15 -21 0,-10 27 16,-4 5 -16,-10 -6 31,-9 6 -31,0 -5 0,9 -17 31,-4 -25 -31,4 -27 0,24 15 32,13 22 -32,29 -16 0,-4 -10 15,13 4 -15,-4 -31 32,4 0 -32,5 6 0,-14 -6 0,0 0 0,0 0 0,113 95 46,-33 -74 -46,9 21 32,5 22 -32,-9 -12 15,-10 -20 -15,-5 0 16,-4 0 -16,-19 5 31,-24 -16 -31,-8 5 0,-20 -5 31,0 -15 -31,-14 46 0,1 -20 32,-1 -53 -32,19 21 0,0 0 0,0 0 0</inkml:trace>
    </iact:actionData>
  </iact:action>
  <iact:action type="add" startTime="109819">
    <iact:property name="dataType"/>
    <iact:actionData xml:id="d18">
      <inkml:trace xmlns:inkml="http://www.w3.org/2003/InkML" xml:id="stk18" contextRef="#ctx0" brushRef="#br0">28462 2504 0,'0'0'16,"0"0"-16,0 0 31,0 0 -31,0 0 0,0 0 31,0 0 -31,-94 -42 0,66 42 31,-10 5 -31,1 -10 0,4 5 16,-5 11 -16,-13 20 31,8 17 -31,-22 5 0,13 0 32,19 26 -32,0 0 0,19 -10 31,-5 21 -31,5 0 0,14 -11 31,-14 -26 -31,19 36 0,-1 -20 16,11 37 -16,-1 -22 30,-14 43 -30,0 -26 0,9 4 31,5 -4 -31,0 -6 0,-14 5 31,0 -15 -31,0 5 0,0 -11 32,5 6 -32,0 10 0,-1 -5 31,1 -32 -31,0 -5 0,-5 -11 16,-5 -32 -16,5 1 0,-5 -11 31,-9 0 -31,14 0 0,0 0 0,0 0 0,0 0 0</inkml:trace>
    </iact:actionData>
  </iact:action>
  <iact:action type="add" startTime="110537">
    <iact:property name="dataType"/>
    <iact:actionData xml:id="d19">
      <inkml:trace xmlns:inkml="http://www.w3.org/2003/InkML" xml:id="stk19" contextRef="#ctx0" brushRef="#br0">27119 4069 0,'0'0'15,"0"0"-15,0 0 32,103 -37 -32,-51 31 15,23 -4 -15,14 -1 16,14 -10 -16,38 16 29,-141 5 -29,0 0 0,0 0 16</inkml:trace>
    </iact:actionData>
  </iact:action>
  <iact:action type="add" startTime="112547">
    <iact:property name="dataType"/>
    <iact:actionData xml:id="d20">
      <inkml:trace xmlns:inkml="http://www.w3.org/2003/InkML" xml:id="stk20" contextRef="#ctx0" brushRef="#br0">27922 3979 0,'0'0'16,"127"16"-16,-19 -37 31,-10 15 -31,-8 -4 0,-15 10 32,-5 -21 -32,-4 15 0,-5 6 31,-23 -10 -31,-19 15 0,-10 -5 0,-9 16 15,0 -11 -15,0 -5 0,0 0 0,0 0 32,0 0 -32,0 0 0,0 0 31,0 0 -31,-80 5 45,71 6 -45,-10 0 0,-9 -11 15,-5 -6 1,-9 -4 -16,-5 26 31,-19 -16 -31,5 21 0,0 -11 16,-10 1 -16,-13 -6 31,13 -5 -31,1 11 16,23 -1 -16,0 -4 15,0 25 -15,-10 6 32,10 -21 -32,10 5 0,-15 22 31,0 -6 -31,-23 -11 0,-9 11 31,84 -37 -31,0 0 0,0 0 16</inkml:trace>
    </iact:actionData>
  </iact:action>
  <iact:action type="add" startTime="113624">
    <iact:property name="dataType"/>
    <iact:actionData xml:id="d21">
      <inkml:trace xmlns:inkml="http://www.w3.org/2003/InkML" xml:id="stk21" contextRef="#ctx0" brushRef="#br0">29801 1928 0,'0'0'16,"0"0"-16,0 0 0,0 0 15,-113 127 -15,66 -106 31,-14 37 -31,0 27 16,14 5 -16,-14 -6 16,5 6 -16,-19 48 31,23 10 -31,10 -16 0,23 -16 31,-9 16 -31,18 21 0,1 6 31,18 -22 -31,10 11 0,9 -10 16,19 4 -16,-5 -31 31,1 -15 -31,-6 -38 0,-4 -32 32,-14 1 -32,0 -17 0,4 17 15,-23 -38 -15,0 27 31,-19 -16 -31,5 -16 16,14 16 -16,0 0 0,0 0 0</inkml:trace>
    </iact:actionData>
  </iact:action>
  <iact:action type="add" startTime="114233">
    <iact:property name="dataType"/>
    <iact:actionData xml:id="d22">
      <inkml:trace xmlns:inkml="http://www.w3.org/2003/InkML" xml:id="stk22" contextRef="#ctx0" brushRef="#br0">30337 2806 0,'0'0'16,"0"0"-16,0 0 0,0 0 16,0 0 -16,-85 74 31,43 -69 -31,-10 27 15,5 -22 -15,-5 32 16,1 1 -16,-6 20 16,6 16 15,-1 11 -31,5 11 0,5 4 16,14 -15 -16,-1 11 31,6 -27 -31,18 -11 0,10 16 15,4 -21 -15,5 22 32,15 -27 -32,18 -6 0,-1 -15 31,1 10 -31,29 -42 0,8 -21 31,-9 -11 -31,10 27 0,-24 -27 16,0 -31 -16,5 -69 31,-66 132 -31,0 0 0,0 0 0</inkml:trace>
    </iact:actionData>
  </iact:action>
  <iact:action type="add" startTime="114827">
    <iact:property name="dataType"/>
    <iact:actionData xml:id="d23">
      <inkml:trace xmlns:inkml="http://www.w3.org/2003/InkML" xml:id="stk23" contextRef="#ctx0" brushRef="#br0">30487 2055 0,'0'0'16,"0"0"-16,0 0 15,0 0 -15,47 185 32,-24 -116 -32,-4 26 0,-5 11 15,10 10 1,18 -42 -16,-42 -74 31,0 0 -31,0 0 0</inkml:trace>
    </iact:actionData>
  </iact:action>
  <iact:action type="add" startTime="115431">
    <iact:property name="dataType"/>
    <iact:actionData xml:id="d24">
      <inkml:trace xmlns:inkml="http://www.w3.org/2003/InkML" xml:id="stk24" contextRef="#ctx0" brushRef="#br0">30783 1664 0,'0'0'16,"0"0"-16,0 0 16,0 0 -16,0 0 0,113 148 31,-76 -106 -15,15 27 -16,14 52 0,9 43 31,-5 32 -31,5 -1 15,-9 12 -15,-19 -28 16,-14 22 -16,-33 21 31,-5 -5 -31,-9 -22 0,-19 1 32,-4 -1 -32,-5 -25 0,-15 -7 31,24 -20 -31,-14 -37 0,10 -6 15,-6 -42 -15,11 -5 32,-15 -26 -32,-15 -38 15,62 11 -15,0 0 0,0 0 16</inkml:trace>
    </iact:actionData>
  </iact:action>
  <iact:action type="add" startTime="115432">
    <iact:property name="dataType"/>
    <iact:actionData xml:id="d25">
      <inkml:trace xmlns:inkml="http://www.w3.org/2003/InkML" xml:id="stk25" contextRef="#ctx0" brushRef="#brinv">0 0 0</inkml:trace>
    </iact:actionData>
  </iact:action>
  <iact:action type="add" startTime="115433">
    <iact:property name="dataType"/>
    <iact:actionData xml:id="d26">
      <inkml:trace xmlns:inkml="http://www.w3.org/2003/InkML" xml:id="stk26" contextRef="#ctx0" brushRef="#brinv">31467 16794 0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7/27/19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0.mp4"/><Relationship Id="rId2" Type="http://schemas.openxmlformats.org/officeDocument/2006/relationships/tags" Target="../tags/tag19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tags" Target="../tags/tag2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video" Target="NULL" TargetMode="External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microsoft.com/office/2007/relationships/media" Target="../media/media3.mp4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2" Type="http://schemas.openxmlformats.org/officeDocument/2006/relationships/tags" Target="../tags/tag5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5.mp4"/><Relationship Id="rId7" Type="http://schemas.microsoft.com/office/2011/relationships/inkAction" Target="../ink/inkAction1.xml"/><Relationship Id="rId2" Type="http://schemas.openxmlformats.org/officeDocument/2006/relationships/tags" Target="../tags/tag6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11/relationships/inkAction" Target="../ink/inkAction2.xml"/><Relationship Id="rId3" Type="http://schemas.openxmlformats.org/officeDocument/2006/relationships/video" Target="../media/media6.mp4"/><Relationship Id="rId7" Type="http://schemas.openxmlformats.org/officeDocument/2006/relationships/image" Target="../media/image1.png"/><Relationship Id="rId2" Type="http://schemas.microsoft.com/office/2007/relationships/media" Target="../media/media6.mp4"/><Relationship Id="rId1" Type="http://schemas.openxmlformats.org/officeDocument/2006/relationships/tags" Target="../tags/tag8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video" Target="NULL" TargetMode="External"/><Relationship Id="rId1" Type="http://schemas.openxmlformats.org/officeDocument/2006/relationships/tags" Target="../tags/tag1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microsoft.com/office/2007/relationships/media" Target="../media/media7.mp4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11/relationships/inkAction" Target="../ink/inkAction3.xml"/><Relationship Id="rId3" Type="http://schemas.openxmlformats.org/officeDocument/2006/relationships/tags" Target="../tags/tag14.xml"/><Relationship Id="rId7" Type="http://schemas.openxmlformats.org/officeDocument/2006/relationships/image" Target="../media/image1.png"/><Relationship Id="rId2" Type="http://schemas.openxmlformats.org/officeDocument/2006/relationships/video" Target="NULL" TargetMode="Externa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5.xml"/><Relationship Id="rId4" Type="http://schemas.microsoft.com/office/2007/relationships/media" Target="../media/media8.mp4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11/relationships/inkAction" Target="../ink/inkAction4.xml"/><Relationship Id="rId3" Type="http://schemas.openxmlformats.org/officeDocument/2006/relationships/video" Target="../media/media9.mp4"/><Relationship Id="rId7" Type="http://schemas.openxmlformats.org/officeDocument/2006/relationships/image" Target="../media/image1.png"/><Relationship Id="rId2" Type="http://schemas.microsoft.com/office/2007/relationships/media" Target="../media/media9.mp4"/><Relationship Id="rId1" Type="http://schemas.openxmlformats.org/officeDocument/2006/relationships/tags" Target="../tags/tag16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9760156" cy="2680127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Elementary Graph Algorithms: Strongly Connected Components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CLRS Chapter 22.5</a:t>
            </a:r>
          </a:p>
        </p:txBody>
      </p:sp>
      <p:pic>
        <p:nvPicPr>
          <p:cNvPr id="4" name="tmp3819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91.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575">
        <p:fade/>
      </p:transition>
    </mc:Choice>
    <mc:Fallback xmlns="">
      <p:transition spd="med" advTm="125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Correctness of the SCC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Consider the DFS we perform on G</a:t>
            </a:r>
            <a:r>
              <a:rPr lang="en-US" baseline="30000" dirty="0">
                <a:ea typeface="Cambria Math" panose="02040503050406030204" pitchFamily="18" charset="0"/>
              </a:rPr>
              <a:t>T</a:t>
            </a:r>
            <a:r>
              <a:rPr lang="en-US" dirty="0">
                <a:ea typeface="Cambria Math" panose="020405030504060302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 First vertex we consider belongs to some SCC C whose finish time is highest.</a:t>
            </a: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By previous corollary, C cannot have edges going to other SCCs in G</a:t>
            </a:r>
            <a:r>
              <a:rPr lang="en-US" baseline="30000" dirty="0">
                <a:ea typeface="Cambria Math" panose="02040503050406030204" pitchFamily="18" charset="0"/>
              </a:rPr>
              <a:t>T</a:t>
            </a:r>
            <a:r>
              <a:rPr lang="en-US" dirty="0">
                <a:ea typeface="Cambria Math" panose="02040503050406030204" pitchFamily="18" charset="0"/>
              </a:rPr>
              <a:t>. So we will not visit any other components. The resulting tree will be the same as C.</a:t>
            </a: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Once we finish C, we move to the next component, and the same argument applies.</a:t>
            </a:r>
          </a:p>
          <a:p>
            <a:pPr marL="0" indent="0">
              <a:buNone/>
            </a:pPr>
            <a:r>
              <a:rPr lang="en-US" dirty="0">
                <a:ea typeface="Cambria Math" panose="02040503050406030204" pitchFamily="18" charset="0"/>
              </a:rPr>
              <a:t>Thus, each DF tree is a SCC.</a:t>
            </a:r>
          </a:p>
          <a:p>
            <a:pPr marL="0" indent="0">
              <a:buNone/>
            </a:pPr>
            <a:endParaRPr lang="en-US" dirty="0">
              <a:ea typeface="Cambria Math" panose="02040503050406030204" pitchFamily="18" charset="0"/>
            </a:endParaRPr>
          </a:p>
        </p:txBody>
      </p:sp>
      <p:pic>
        <p:nvPicPr>
          <p:cNvPr id="4" name="tmp22C0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68.266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03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65">
        <p:fade/>
      </p:transition>
    </mc:Choice>
    <mc:Fallback xmlns="">
      <p:transition spd="med" advTm="14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What is a Strongly Connected Component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1575" y="1687882"/>
            <a:ext cx="9782801" cy="5029200"/>
          </a:xfrm>
        </p:spPr>
        <p:txBody>
          <a:bodyPr>
            <a:normAutofit/>
          </a:bodyPr>
          <a:lstStyle/>
          <a:p>
            <a:r>
              <a:rPr lang="en-US" dirty="0"/>
              <a:t>A maximal subset C of the vertices of G such that for any pair</a:t>
            </a:r>
            <a:r>
              <a:rPr lang="en-US" i="1" dirty="0">
                <a:latin typeface="Cambria" panose="02040503050406030204" pitchFamily="18" charset="0"/>
              </a:rPr>
              <a:t> (u, v) </a:t>
            </a:r>
            <a:r>
              <a:rPr lang="en-US" dirty="0"/>
              <a:t>of vertices in C, there is a directed path from </a:t>
            </a:r>
            <a:r>
              <a:rPr lang="en-US" i="1" dirty="0">
                <a:latin typeface="Cambria" panose="02040503050406030204" pitchFamily="18" charset="0"/>
              </a:rPr>
              <a:t>u</a:t>
            </a:r>
            <a:r>
              <a:rPr lang="en-US" dirty="0"/>
              <a:t> to </a:t>
            </a:r>
            <a:r>
              <a:rPr lang="en-US" i="1" dirty="0">
                <a:latin typeface="Cambria" panose="02040503050406030204" pitchFamily="18" charset="0"/>
              </a:rPr>
              <a:t>v</a:t>
            </a:r>
            <a:r>
              <a:rPr lang="en-US" dirty="0"/>
              <a:t> and </a:t>
            </a:r>
            <a:r>
              <a:rPr lang="en-US" i="1" dirty="0">
                <a:latin typeface="Cambria" panose="02040503050406030204" pitchFamily="18" charset="0"/>
              </a:rPr>
              <a:t>v</a:t>
            </a:r>
            <a:r>
              <a:rPr lang="en-US" dirty="0"/>
              <a:t> to </a:t>
            </a:r>
            <a:r>
              <a:rPr lang="en-US" i="1" dirty="0">
                <a:latin typeface="Cambria" panose="02040503050406030204" pitchFamily="18" charset="0"/>
              </a:rPr>
              <a:t>u</a:t>
            </a:r>
            <a:r>
              <a:rPr lang="en-US" dirty="0"/>
              <a:t>.</a:t>
            </a:r>
          </a:p>
          <a:p>
            <a:r>
              <a:rPr lang="en-US" dirty="0"/>
              <a:t>Example: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5256212" y="3005703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418012" y="3614604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175316" y="4224903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32612" y="3615303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256212" y="4224903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133181" y="2993819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6" idx="6"/>
            <a:endCxn id="12" idx="2"/>
          </p:cNvCxnSpPr>
          <p:nvPr/>
        </p:nvCxnSpPr>
        <p:spPr>
          <a:xfrm flipV="1">
            <a:off x="5408612" y="3070019"/>
            <a:ext cx="724569" cy="1188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0" idx="1"/>
          </p:cNvCxnSpPr>
          <p:nvPr/>
        </p:nvCxnSpPr>
        <p:spPr>
          <a:xfrm>
            <a:off x="6268104" y="3028772"/>
            <a:ext cx="686826" cy="608849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572449" y="3739664"/>
            <a:ext cx="683763" cy="46281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4570412" y="3669781"/>
            <a:ext cx="2362200" cy="21023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6361693" y="3749851"/>
            <a:ext cx="604896" cy="469783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430094" y="4289219"/>
            <a:ext cx="724569" cy="1188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5299335" y="3168495"/>
            <a:ext cx="1028381" cy="1110187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561893" y="3146219"/>
            <a:ext cx="673027" cy="507083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7085012" y="3715073"/>
            <a:ext cx="816369" cy="851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 flipH="1">
            <a:off x="7882440" y="3663463"/>
            <a:ext cx="123326" cy="152401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tmp9343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18.755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77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9169">
        <p:fade/>
      </p:transition>
    </mc:Choice>
    <mc:Fallback xmlns="">
      <p:transition spd="med" advTm="891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The Algorithm, getting ready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436" y="1600200"/>
            <a:ext cx="10139776" cy="4572000"/>
          </a:xfrm>
        </p:spPr>
        <p:txBody>
          <a:bodyPr>
            <a:normAutofit/>
          </a:bodyPr>
          <a:lstStyle/>
          <a:p>
            <a:r>
              <a:rPr lang="en-US" sz="3200" dirty="0"/>
              <a:t>We need to find the </a:t>
            </a:r>
            <a:r>
              <a:rPr lang="en-US" sz="3200" dirty="0">
                <a:solidFill>
                  <a:srgbClr val="FF0000"/>
                </a:solidFill>
              </a:rPr>
              <a:t>transpose of G, G</a:t>
            </a:r>
            <a:r>
              <a:rPr lang="en-US" sz="3200" baseline="30000" dirty="0">
                <a:solidFill>
                  <a:srgbClr val="FF0000"/>
                </a:solidFill>
              </a:rPr>
              <a:t>T</a:t>
            </a:r>
          </a:p>
          <a:p>
            <a:r>
              <a:rPr lang="en-US" sz="3200" dirty="0"/>
              <a:t>G</a:t>
            </a:r>
            <a:r>
              <a:rPr lang="en-US" sz="3200" baseline="30000" dirty="0"/>
              <a:t>T </a:t>
            </a:r>
            <a:r>
              <a:rPr lang="en-US" sz="3200" dirty="0"/>
              <a:t>is G with the edges reversed: (</a:t>
            </a:r>
            <a:r>
              <a:rPr lang="en-US" sz="3200" dirty="0" err="1"/>
              <a:t>u,v</a:t>
            </a:r>
            <a:r>
              <a:rPr lang="en-US" sz="3200" dirty="0"/>
              <a:t>) becomes (</a:t>
            </a:r>
            <a:r>
              <a:rPr lang="en-US" sz="3200" dirty="0" err="1"/>
              <a:t>v,u</a:t>
            </a:r>
            <a:r>
              <a:rPr lang="en-US" sz="3200" dirty="0"/>
              <a:t>).</a:t>
            </a:r>
          </a:p>
          <a:p>
            <a:r>
              <a:rPr lang="en-US" sz="3200" dirty="0"/>
              <a:t>We can compute G</a:t>
            </a:r>
            <a:r>
              <a:rPr lang="en-US" sz="3200" baseline="30000" dirty="0"/>
              <a:t>T </a:t>
            </a:r>
            <a:r>
              <a:rPr lang="en-US" sz="3200" dirty="0"/>
              <a:t>in O(|v| + |E|) time, .going over each edge in the adjacency list</a:t>
            </a:r>
          </a:p>
          <a:p>
            <a:r>
              <a:rPr lang="en-US" sz="3200" dirty="0"/>
              <a:t>G</a:t>
            </a:r>
            <a:r>
              <a:rPr lang="en-US" sz="3200" baseline="30000" dirty="0"/>
              <a:t>T </a:t>
            </a:r>
            <a:r>
              <a:rPr lang="en-US" sz="3200" dirty="0"/>
              <a:t>and G have the same strongly connected components. (why?)</a:t>
            </a:r>
          </a:p>
          <a:p>
            <a:r>
              <a:rPr lang="en-US" sz="3200" dirty="0"/>
              <a:t>We can then use DFS to compute the strongly connected components of G.</a:t>
            </a:r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41" name="tmpAEC2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18.340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0752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5052">
        <p:fade/>
      </p:transition>
    </mc:Choice>
    <mc:Fallback xmlns="">
      <p:transition spd="med" advTm="1350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Finding the Strongly Connected Components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b="1" dirty="0"/>
          </a:p>
          <a:p>
            <a:pPr marL="0" indent="0">
              <a:buNone/>
            </a:pPr>
            <a:r>
              <a:rPr lang="en-US" dirty="0"/>
              <a:t>Call DFS(G) to compute finishing times </a:t>
            </a:r>
            <a:r>
              <a:rPr lang="en-US" i="1" dirty="0" err="1">
                <a:latin typeface="Cambria" panose="02040503050406030204" pitchFamily="18" charset="0"/>
              </a:rPr>
              <a:t>u.f</a:t>
            </a:r>
            <a:r>
              <a:rPr lang="en-US" i="1" dirty="0">
                <a:latin typeface="Cambria" panose="02040503050406030204" pitchFamily="18" charset="0"/>
              </a:rPr>
              <a:t> </a:t>
            </a:r>
            <a:r>
              <a:rPr lang="en-US" dirty="0"/>
              <a:t>for each vertex </a:t>
            </a:r>
            <a:r>
              <a:rPr lang="en-US" i="1" dirty="0">
                <a:latin typeface="Cambria" panose="02040503050406030204" pitchFamily="18" charset="0"/>
              </a:rPr>
              <a:t>u</a:t>
            </a:r>
            <a:r>
              <a:rPr lang="en-US" i="1" dirty="0"/>
              <a:t>.</a:t>
            </a:r>
          </a:p>
          <a:p>
            <a:pPr marL="0" indent="0">
              <a:buNone/>
            </a:pPr>
            <a:r>
              <a:rPr lang="en-US" dirty="0"/>
              <a:t>Compute G</a:t>
            </a:r>
            <a:r>
              <a:rPr lang="en-US" baseline="30000" dirty="0"/>
              <a:t>T</a:t>
            </a:r>
          </a:p>
          <a:p>
            <a:pPr marL="0" indent="0">
              <a:buNone/>
            </a:pPr>
            <a:r>
              <a:rPr lang="en-US" dirty="0"/>
              <a:t>Call DFS(G</a:t>
            </a:r>
            <a:r>
              <a:rPr lang="en-US" baseline="30000" dirty="0"/>
              <a:t>T</a:t>
            </a:r>
            <a:r>
              <a:rPr lang="en-US" dirty="0"/>
              <a:t>); in main body consider vertices in order of decreasing </a:t>
            </a:r>
            <a:r>
              <a:rPr lang="en-US" i="1" dirty="0" err="1">
                <a:latin typeface="Cambria" panose="02040503050406030204" pitchFamily="18" charset="0"/>
              </a:rPr>
              <a:t>u.f</a:t>
            </a:r>
            <a:r>
              <a:rPr lang="en-US" i="1" dirty="0">
                <a:latin typeface="Cambria" panose="02040503050406030204" pitchFamily="18" charset="0"/>
              </a:rPr>
              <a:t>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Each tree in the DFS forest will be a connected component. </a:t>
            </a:r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dirty="0"/>
              <a:t>Running time is O(|V| + |E|).</a:t>
            </a:r>
            <a:r>
              <a:rPr lang="en-US" baseline="30000" dirty="0"/>
              <a:t> </a:t>
            </a:r>
          </a:p>
        </p:txBody>
      </p:sp>
      <p:pic>
        <p:nvPicPr>
          <p:cNvPr id="4" name="tmpDF87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46.9478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5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0836">
        <p:fade/>
      </p:transition>
    </mc:Choice>
    <mc:Fallback xmlns="">
      <p:transition spd="med" advTm="1208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An Example</a:t>
            </a:r>
          </a:p>
        </p:txBody>
      </p:sp>
      <p:sp>
        <p:nvSpPr>
          <p:cNvPr id="6" name="Oval 5"/>
          <p:cNvSpPr/>
          <p:nvPr/>
        </p:nvSpPr>
        <p:spPr>
          <a:xfrm>
            <a:off x="1871002" y="3013421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871002" y="2244379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293416" y="4569579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3416" y="3791500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293416" y="3013421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113750" y="3791500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113750" y="3013421"/>
            <a:ext cx="400728" cy="376573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17276" y="2221360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7" idx="4"/>
            <a:endCxn id="6" idx="0"/>
          </p:cNvCxnSpPr>
          <p:nvPr/>
        </p:nvCxnSpPr>
        <p:spPr>
          <a:xfrm>
            <a:off x="2061502" y="2625379"/>
            <a:ext cx="0" cy="38804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6" idx="7"/>
          </p:cNvCxnSpPr>
          <p:nvPr/>
        </p:nvCxnSpPr>
        <p:spPr>
          <a:xfrm flipH="1">
            <a:off x="2196206" y="2520466"/>
            <a:ext cx="1008296" cy="54875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235572" y="3214100"/>
            <a:ext cx="878178" cy="1033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8" idx="1"/>
          </p:cNvCxnSpPr>
          <p:nvPr/>
        </p:nvCxnSpPr>
        <p:spPr>
          <a:xfrm>
            <a:off x="3494750" y="4050160"/>
            <a:ext cx="854462" cy="57521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1" idx="6"/>
          </p:cNvCxnSpPr>
          <p:nvPr/>
        </p:nvCxnSpPr>
        <p:spPr>
          <a:xfrm flipH="1">
            <a:off x="3494750" y="3375495"/>
            <a:ext cx="852752" cy="60650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304250" y="3403458"/>
            <a:ext cx="0" cy="38804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304250" y="2655440"/>
            <a:ext cx="0" cy="36701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0" idx="4"/>
          </p:cNvCxnSpPr>
          <p:nvPr/>
        </p:nvCxnSpPr>
        <p:spPr>
          <a:xfrm flipV="1">
            <a:off x="4483916" y="3394421"/>
            <a:ext cx="0" cy="43448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9" idx="4"/>
          </p:cNvCxnSpPr>
          <p:nvPr/>
        </p:nvCxnSpPr>
        <p:spPr>
          <a:xfrm flipH="1" flipV="1">
            <a:off x="4483916" y="4172500"/>
            <a:ext cx="10296" cy="39708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414730" y="3219268"/>
            <a:ext cx="878178" cy="1033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tmp4115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69.850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55" name="Ink 54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449427" y="328703"/>
              <a:ext cx="10087652" cy="5413552"/>
            </p14:xfrm>
          </p:contentPart>
        </mc:Choice>
        <mc:Fallback xmlns="">
          <p:pic>
            <p:nvPicPr>
              <p:cNvPr id="55" name="Ink 5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40427" y="319703"/>
                <a:ext cx="10105652" cy="54315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066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4506">
        <p:fade/>
      </p:transition>
    </mc:Choice>
    <mc:Fallback xmlns="">
      <p:transition spd="med" advTm="3045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SCC Graph G</a:t>
            </a:r>
            <a:r>
              <a:rPr lang="en-US" baseline="30000" dirty="0">
                <a:solidFill>
                  <a:srgbClr val="C00000"/>
                </a:solidFill>
              </a:rPr>
              <a:t>SCC</a:t>
            </a:r>
            <a:endParaRPr lang="en-US" baseline="30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6213" y="1828800"/>
            <a:ext cx="10134600" cy="4495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collapse each SCC of G into a node.</a:t>
            </a:r>
          </a:p>
          <a:p>
            <a:pPr marL="0" indent="0">
              <a:buNone/>
            </a:pPr>
            <a:r>
              <a:rPr lang="en-US" sz="2800" dirty="0"/>
              <a:t>Two nodes in </a:t>
            </a:r>
            <a:r>
              <a:rPr lang="en-US" dirty="0"/>
              <a:t>G</a:t>
            </a:r>
            <a:r>
              <a:rPr lang="en-US" baseline="30000" dirty="0"/>
              <a:t>SCC </a:t>
            </a:r>
            <a:r>
              <a:rPr lang="en-US" sz="2800" dirty="0"/>
              <a:t>are connected by an edge if any of their members are connected by an edge in G.</a:t>
            </a:r>
          </a:p>
        </p:txBody>
      </p:sp>
      <p:sp>
        <p:nvSpPr>
          <p:cNvPr id="8" name="Oval 7"/>
          <p:cNvSpPr/>
          <p:nvPr/>
        </p:nvSpPr>
        <p:spPr>
          <a:xfrm>
            <a:off x="1731284" y="4289953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731284" y="3520911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153698" y="5846111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153698" y="5068032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153698" y="4289953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974032" y="5068032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974032" y="4289953"/>
            <a:ext cx="400728" cy="376573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977558" y="3497892"/>
            <a:ext cx="381000" cy="381000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>
            <a:stCxn id="9" idx="4"/>
            <a:endCxn id="8" idx="0"/>
          </p:cNvCxnSpPr>
          <p:nvPr/>
        </p:nvCxnSpPr>
        <p:spPr>
          <a:xfrm>
            <a:off x="1921784" y="3901911"/>
            <a:ext cx="0" cy="38804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8" idx="7"/>
          </p:cNvCxnSpPr>
          <p:nvPr/>
        </p:nvCxnSpPr>
        <p:spPr>
          <a:xfrm flipH="1">
            <a:off x="2056488" y="3796998"/>
            <a:ext cx="1008296" cy="548751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2095854" y="4490632"/>
            <a:ext cx="878178" cy="1033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1" idx="1"/>
          </p:cNvCxnSpPr>
          <p:nvPr/>
        </p:nvCxnSpPr>
        <p:spPr>
          <a:xfrm>
            <a:off x="3355032" y="5326692"/>
            <a:ext cx="854462" cy="57521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4" idx="6"/>
          </p:cNvCxnSpPr>
          <p:nvPr/>
        </p:nvCxnSpPr>
        <p:spPr>
          <a:xfrm flipH="1">
            <a:off x="3355032" y="4652027"/>
            <a:ext cx="852752" cy="606505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164532" y="4679990"/>
            <a:ext cx="0" cy="388042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164532" y="3931972"/>
            <a:ext cx="0" cy="36701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3" idx="4"/>
          </p:cNvCxnSpPr>
          <p:nvPr/>
        </p:nvCxnSpPr>
        <p:spPr>
          <a:xfrm flipV="1">
            <a:off x="4344198" y="4670953"/>
            <a:ext cx="0" cy="43448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12" idx="4"/>
          </p:cNvCxnSpPr>
          <p:nvPr/>
        </p:nvCxnSpPr>
        <p:spPr>
          <a:xfrm flipH="1" flipV="1">
            <a:off x="4344198" y="5449032"/>
            <a:ext cx="10296" cy="39708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3275012" y="4495800"/>
            <a:ext cx="878178" cy="10338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tmp270">
            <a:hlinkClick r:id="" action="ppaction://media"/>
          </p:cNvPr>
          <p:cNvPicPr>
            <a:picLocks noChangeAspect="1"/>
          </p:cNvPicPr>
          <p:nvPr>
            <a:videoFile r:link="rId3"/>
            <p:custDataLst>
              <p:tags r:id="rId4"/>
            </p:custDataLst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29" name="Ink 28"/>
              <p14:cNvContentPartPr/>
              <p14:nvPr>
                <p:custDataLst>
                  <p:tags r:id="rId5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76485" y="2619952"/>
              <a:ext cx="8500780" cy="3910483"/>
            </p14:xfrm>
          </p:contentPart>
        </mc:Choice>
        <mc:Fallback xmlns="">
          <p:pic>
            <p:nvPicPr>
              <p:cNvPr id="29" name="Ink 28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67485" y="2610952"/>
                <a:ext cx="8518780" cy="3928484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141823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8375">
        <p:fade/>
      </p:transition>
    </mc:Choice>
    <mc:Fallback xmlns="">
      <p:transition spd="med" advTm="1083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Properties of G</a:t>
            </a:r>
            <a:r>
              <a:rPr lang="en-US" baseline="30000" dirty="0">
                <a:solidFill>
                  <a:srgbClr val="C00000"/>
                </a:solidFill>
              </a:rPr>
              <a:t>SCC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436" y="1600200"/>
            <a:ext cx="9782801" cy="5029200"/>
          </a:xfrm>
        </p:spPr>
        <p:txBody>
          <a:bodyPr>
            <a:normAutofit/>
          </a:bodyPr>
          <a:lstStyle/>
          <a:p>
            <a:r>
              <a:rPr lang="en-US" sz="2800" dirty="0">
                <a:ea typeface="Cambria Math" panose="02040503050406030204" pitchFamily="18" charset="0"/>
              </a:rPr>
              <a:t>Let C and C’ be SCCs in G. Let u, v be vertices in C and u’, v’ in C’. If there’s a path from u to u’ in G, there cannot be a path from v’ to v in G.</a:t>
            </a:r>
          </a:p>
          <a:p>
            <a:r>
              <a:rPr lang="en-US" dirty="0">
                <a:ea typeface="Cambria Math" panose="02040503050406030204" pitchFamily="18" charset="0"/>
              </a:rPr>
              <a:t>Proof idea: it would mean that C and C’ can be merged into one SCC.</a:t>
            </a:r>
          </a:p>
          <a:p>
            <a:endParaRPr lang="en-US" sz="2800" dirty="0">
              <a:ea typeface="Cambria Math" panose="02040503050406030204" pitchFamily="18" charset="0"/>
            </a:endParaRPr>
          </a:p>
          <a:p>
            <a:r>
              <a:rPr lang="en-US" dirty="0">
                <a:ea typeface="Cambria Math" panose="02040503050406030204" pitchFamily="18" charset="0"/>
              </a:rPr>
              <a:t>Implication: </a:t>
            </a:r>
            <a:r>
              <a:rPr lang="en-US" dirty="0"/>
              <a:t>G</a:t>
            </a:r>
            <a:r>
              <a:rPr lang="en-US" baseline="30000" dirty="0"/>
              <a:t>SCC </a:t>
            </a:r>
            <a:r>
              <a:rPr lang="en-US" dirty="0"/>
              <a:t>is a DAG!</a:t>
            </a:r>
            <a:endParaRPr lang="en-US" sz="2800" dirty="0">
              <a:ea typeface="Cambria Math" panose="02040503050406030204" pitchFamily="18" charset="0"/>
            </a:endParaRPr>
          </a:p>
        </p:txBody>
      </p:sp>
      <p:pic>
        <p:nvPicPr>
          <p:cNvPr id="9" name="tmpD859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11.466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0247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1655">
        <p:fade/>
      </p:transition>
    </mc:Choice>
    <mc:Fallback xmlns="">
      <p:transition spd="med" advTm="1516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Finishing Times of Nodes of SCC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Lemma: Let C and C’ be two SCCs of G. If there’s an edge from C to C’, then finishing time of C is after that of C’.</a:t>
            </a:r>
          </a:p>
        </p:txBody>
      </p:sp>
      <p:pic>
        <p:nvPicPr>
          <p:cNvPr id="6" name="tmpFA32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11.975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7" name="Ink 6"/>
              <p14:cNvContentPartPr/>
              <p14:nvPr>
                <p:custDataLst>
                  <p:tags r:id="rId5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98354" y="2827811"/>
              <a:ext cx="7127475" cy="3492362"/>
            </p14:xfrm>
          </p:contentPart>
        </mc:Choice>
        <mc:Fallback xmlns="">
          <p:pic>
            <p:nvPicPr>
              <p:cNvPr id="7" name="Ink 6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89354" y="2818811"/>
                <a:ext cx="7145475" cy="3510362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1698569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8959">
        <p:fade/>
      </p:transition>
    </mc:Choice>
    <mc:Fallback xmlns="">
      <p:transition spd="med" advTm="7895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Finishing Times on G</a:t>
            </a:r>
            <a:r>
              <a:rPr lang="en-US" baseline="30000" dirty="0">
                <a:solidFill>
                  <a:srgbClr val="C00000"/>
                </a:solidFill>
              </a:rPr>
              <a:t>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3812" y="1600200"/>
            <a:ext cx="9782801" cy="4572000"/>
          </a:xfrm>
        </p:spPr>
        <p:txBody>
          <a:bodyPr>
            <a:normAutofit/>
          </a:bodyPr>
          <a:lstStyle/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46888" indent="-246888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Font typeface="Euphemia" pitchFamily="34" charset="0"/>
              <a:buChar char="›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1264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7840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4416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0992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7568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4144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0720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–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72968" indent="-2468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Char char="›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Corollary: Let C and C’ be two SCCs of G. If there’s an edge from C to C’ in G</a:t>
            </a:r>
            <a:r>
              <a:rPr lang="en-US" baseline="30000" dirty="0"/>
              <a:t>T</a:t>
            </a:r>
            <a:r>
              <a:rPr lang="en-US" dirty="0"/>
              <a:t>, then finishing time of C is before that of C’.</a:t>
            </a:r>
          </a:p>
        </p:txBody>
      </p:sp>
      <p:pic>
        <p:nvPicPr>
          <p:cNvPr id="7" name="tmp1DCE">
            <a:hlinkClick r:id="" action="ppaction://media"/>
          </p:cNvPr>
          <p:cNvPicPr>
            <a:picLocks noChangeAspect="1"/>
          </p:cNvPicPr>
          <p:nvPr>
            <a:videoFile r:link="rId3"/>
            <p:custDataLst>
              <p:tags r:id="rId4"/>
            </p:custDataLst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8" name="Ink 7"/>
              <p14:cNvContentPartPr/>
              <p14:nvPr>
                <p:custDataLst>
                  <p:tags r:id="rId5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394251" y="2611542"/>
              <a:ext cx="9053617" cy="3817967"/>
            </p14:xfrm>
          </p:contentPart>
        </mc:Choice>
        <mc:Fallback xmlns="">
          <p:pic>
            <p:nvPicPr>
              <p:cNvPr id="8" name="Ink 7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85251" y="2602542"/>
                <a:ext cx="9071617" cy="3835966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51500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7484">
        <p:fade/>
      </p:transition>
    </mc:Choice>
    <mc:Fallback xmlns="">
      <p:transition spd="med" advTm="2174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2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2575|recordLength=12666|start=0|end=12575|audioFormat={00001610-0000-0010-8000-00AA00389B71}|audioRate=44100|muted=false|volume=0.8|fadeIn=0|fadeOut=0|videoFormat={34363248-0000-0010-8000-00AA00389B71}|videoRate=15|videoWidth=256|videoHeight=25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CAAAAAjAAAABwMAAAAAAQAAACAAAAAECUlua0F0b21WMQIAAAAJBAAAAAkFAAAACQYAAAAJBwAAAAkIAAAACQkAAAAJCgAAAAkLAAAACQwAAAAJDQAAAAkOAAAACQ8AAAAJEAAAAAkRAAAACRIAAAAJEwAAAAkUAAAACRUAAAAJFgAAAAkXAAAACRgAAAAJGQAAAAkaAAAACRsAAAAJHAAAAAkdAAAACR4AAAAJHwAAAAkgAAAACSEAAAAJIgAAAAkjAAAABQQAAAALUGVuU3Ryb2tlVjEEAAAACkF0dHJpYnV0ZXMFVHJhY2UJU3RhcnRUaW1lBFR5cGUEBAAED1BlbkF0dHJpYnV0ZXNWMQIAAAAKSW5rVHJhY2VWMQIAAAAQDEFjdGlvblR5cGVWMQIAAAACAAAACSQAAAAJJQAAAORBAAAAAAAABdr///8MQWN0aW9uVHlwZVYxAQAAAAd2YWx1ZV9fAAgCAAAAAAAAAAEFAAAABAAAAAknAAAACSgAAAB1TQAAAAAAAAHX////2v///wAAAAABBgAAAAQAAAAJKgAAAAkrAAAAgFEAAAAAAAAB1P///9r///8AAAAAAQcAAAAEAAAACS0AAAAJLgAAAHtVAAAAAAAAAdH////a////AAAAAAEIAAAABAAAAAkwAAAACTEAAABtXAAAAAAAAAHO////2v///wAAAAABCQAAAAQAAAAJMwAAAAk0AAAAgmAAAAAAAAABy////9r///8AAAAAAQoAAAAEAAAACTYAAAAJNwAAABNlAAAAAAAAAcj////a////AAAAAAELAAAABAAAAAk5AAAACToAAABgagAAAAAAAAHF////2v///wAAAAABDAAAAAQAAAAJPAAAAAk9AAAAjoEAAAAAAAABwv///9r///8AAAAAAQ0AAAAEAAAACT8AAAAJQAAAAOKFAAAAAAAAAb/////a////AAAAAAEOAAAABAAAAAlCAAAACUMAAADwiQAAAAAAAAG8////2v///wAAAAABDwAAAAQAAAAJRQAAAAlGAAAAlIwAAAAAAAABuf///9r///8AAAAAARAAAAAEAAAACUgAAAAJSQAAAMeQAAAAAAAAAbb////a////AAAAAAERAAAABAAAAAlLAAAACUwAAACpkgAAAAAAAAGz////2v///wAAAAABEgAAAAQAAAAJTgAAAAlPAAAAS5cAAAAAAAABsP///9r///8AAAAAARMAAAAEAAAACVEAAAAJUgAAAISbAAAAAAAAAa3////a////AAAAAAEUAAAABAAAAAlUAAAACVUAAABkoAAAAAAAAAGq////2v///wAAAAABFQAAAAQAAAAJVwAAAAlYAAAA5aIAAAAAAAABp////9r///8AAAAAARYAAAAEAAAACVoAAAAJWwAAAH6+AAAAAAAAAaT////a////AAAAAAEXAAAABAAAAAldAAAACV4AAABqxQAAAAAAAAGh////2v///wAAAAABGAAAAAQAAAAJYAAAAAlhAAAAFcwAAAAAAAABnv///9r///8AAAAAARkAAAAEAAAACWMAAAAJZAAAAITOAAAAAAAAAZv////a////AAAAAAEaAAAABAAAAAlmAAAACWcAAACk0AAAAAAAAAGY////2v///wAAAAABGwAAAAQAAAAJaQAAAAlqAAAAagQBAAAAAAABlf///9r///8AAAAAARwAAAAEAAAACWwAAAAJbQAAAIQIAQAAAAAAAZL////a////AAAAAAEdAAAABAAAAAlvAAAACXAAAAC1MAEAAAAAAAGP////2v///wAAAAABHgAAAAQAAAAJcgAAAAlzAAAAujQBAAAAAAABjP///9r///8AAAAAAR8AAAAEAAAACXUAAAAJdgAAAHtKAQAAAAAAAYn////a////AAAAAAEgAAAABAAAAAl4AAAACXkAAAAoTgEAAAAAAAGG////2v///wAAAAABIQAAAAQAAAAJewAAAAl8AAAAGVUBAAAAAAABg////9r///8AAAAAASIAAAAEAAAACX4AAAAJfwAAADVYAQAAAAAAAYD////a////AAAAAAEjAAAABAAAAAmBAAAACYIAAAD4WQEAAAAAAAF9////2v///wAAAAAFJAAAAA9QZW5BdHRyaWJ1dGVzVjEKAAAAB19jb2xvckEHX2NvbG9yUgdfY29sb3JHB19jb2xvckIKRml0VG9DdXJ2ZQZIZWlnaHQOSWdub3JlUHJlc3N1cmUNSXNIaWdobGlnaHRlcgVTaGFwZQVXaWR0aAAAAAAAAAAABAACAgICAQYBAQxCcnVzaFNoYXBlVjECAAAABgIAAAD//wAAAAAAAAAAAAhAAAAFfP///wxCcnVzaFNoYXBlVjEBAAAAB3ZhbHVlX18ACAIAAAABAAAAAAAAAAAACEAFJQAAAApJbmtUcmFjZVYxAwAAAA1MaXN0YDErX2l0ZW1zDExpc3RgMStfc2l6ZQ9MaXN0YDErX3ZlcnNpb24EAAAYU2hhcmVkLklua2luZy5JbmtQb2ludFtdAgAAAAgIAgAAAAmFAAAA9gAAAPYAAAABJwAAACQAAAD//wAAAAAAAAAAAAhAAAABev///3z///8BAAAAAAAAAAAACEABKAAAACUAAAAJhwAAAEkAAABJAAAAASoAAAAkAAAA//8AAAAAAAAAAAAIQAAAAXj///98////AQAAAAAAAAAAAAhAASsAAAAlAAAACYkAAABFAAAARQAAAAEtAAAAJAAAAP//AAAAAAAAAAAACEAAAAF2////fP///wEAAAAAAAAAAAAIQAEuAAAAJQAAAAmLAAAAeQAAAHkAAAABMAAAACQAAAD//wAAAAAAAAAAAAhAAAABdP///3z///8BAAAAAAAAAAAACEABMQAAACUAAAAJjQAAAEAAAABAAAAAATMAAAAkAAAA//8AAAAAAAAAAAAIQAAAAXL///98////AQAAAAAAAAAAAAhAATQAAAAlAAAACY8AAAAzAAAAMwAAAAE2AAAAJAAAAP//AAAAAAAAAAAACEAAAAFw////fP///wEAAAAAAAAAAAAIQAE3AAAAJQAAAAmRAAAAFAAAABQAAAABOQAAACQAAAD//wAAAAAAAAAAAAhAAAABbv///3z///8BAAAAAAAAAAAACEABOgAAACUAAAAJkwAAAEAAAABAAAAAATwAAAAkAAAA//8AAAAAAAAAAAAIQAAAAWz///98////AQAAAAAAAAAAAAhAAT0AAAAlAAAACZUAAABDAAAAQwAAAAE/AAAAJAAAAP//AAAAAAAAAAAACEAAAAFq////fP///wEAAAAAAAAAAAAIQAFAAAAAJQAAAAmXAAAAOwAAADsAAAABQgAAACQAAAD//wAAAAAAAAAAAAhAAAABaP///3z///8BAAAAAAAAAAAACEABQwAAACUAAAAJmQAAADUAAAA1AAAAAUUAAAAkAAAA//8AAAAAAAAAAAAIQAAAAWb///98////AQAAAAAAAAAAAAhAAUYAAAAlAAAACZsAAAA4AAAAOAAAAAFIAAAAJAAAAP//AAAAAAAAAAAACEAAAAFk////fP///wEAAAAAAAAAAAAIQAFJAAAAJQAAAAmdAAAAGgAAABoAAAABSwAAACQAAAD//wAAAAAAAAAAAAhAAAABYv///3z///8BAAAAAAAAAAAACEABTAAAACUAAAAJnwAAAEEAAABBAAAAAU4AAAAkAAAA//8AAAAAAAAAAAAIQAAAAWD///98////AQAAAAAAAAAAAAhAAU8AAAAlAAAACaEAAABMAAAATAAAAAFRAAAAJAAAAP//AAAAAAAAAAAACEAAAAFe////fP///wEAAAAAAAAAAAAIQAFSAAAAJQAAAAmjAAAAPwAAAD8AAAABVAAAACQAAAD//wAAAAAAAAAAAAhAAAABXP///3z///8BAAAAAAAAAAAACEABVQAAACUAAAAJpQAAAC0AAAAtAAAAAVcAAAAkAAAA//8AAAAAAAAAAAAIQAAAAVr///98////AQAAAAAAAAAAAAhAAVgAAAAlAAAACacAAAAnAAAAJwAAAAFaAAAAJAAAAP//AAAAAAAAAAAACEAAAAFY////fP///wEAAAAAAAAAAAAIQAFbAAAAJQAAAAmpAAAAVAAAAFQAAAABXQAAACQAAAD//wAAAAAAAAAAAAhAAAABVv///3z///8BAAAAAAAAAAAACEABXgAAACUAAAAJqwAAAEIAAABCAAAAAWAAAAAkAAAA//8AAAAAAAAAAAAIQAAAAVT///98////AQAAAAAAAAAAAAhAAWEAAAAlAAAACa0AAAAtAAAALQAAAAFjAAAAJAAAAP//AAAAAAAAAAAACEAAAAFS////fP///wEAAAAAAAAAAAAIQAFkAAAAJQAAAAmvAAAAHwAAAB8AAAABZgAAACQAAAD//wAAAAAAAAAAAAhAAAABUP///3z///8BAAAAAAAAAAAACEABZwAAACUAAAAJsQAAACIAAAAiAAAAAWkAAAAkAAAA//8AAAAAAAAAAAAIQAAAAU7///98////AQAAAAAAAAAAAAhAAWoAAAAlAAAACbMAAABBAAAAQQAAAAFsAAAAJAAAAP//AAAAAAAAAAAACEAAAAFM////fP///wEAAAAAAAAAAAAIQAFtAAAAJQAAAAm1AAAAJgAAACYAAAABbwAAACQAAAD//wAAAAAAAAAAAAhAAAABSv///3z///8BAAAAAAAAAAAACEABcAAAACUAAAAJtwAAAEEAAABBAAAAAXIAAAAkAAAA//8AAAAAAAAAAAAIQAAAAUj///98////AQAAAAAAAAAAAAhAAXMAAAAlAAAACbkAAAAxAAAAMQAAAAF1AAAAJAAAAP//AAAAAAAAAAAACEAAAAFG////fP///wEAAAAAAAAAAAAIQAF2AAAAJQAAAAm7AAAATAAAAEwAAAABeAAAACQAAAD//wAAAAAAAAAAAAhAAAABRP///3z///8BAAAAAAAAAAAACEABeQAAACUAAAAJvQAAACcAAAAnAAAAAXsAAAAkAAAA//8AAAAAAAAAAAAIQAAAAUL///98////AQAAAAAAAAAAAAhAAXwAAAAlAAAACb8AAAA4AAAAOAAAAAF+AAAAJAAAAP//AAAAAAAAAAAACEAAAAFA////fP///wEAAAAAAAAAAAAIQAF/AAAAJQAAAAnBAAAAFgAAABYAAAABgQAAACQAAAD//wAAAAAAAAAAAAhAAAABPv///3z///8BAAAAAAAAAAAACEABggAAACUAAAAJwwAAABQAAAAUAAAAB4UAAAAAAQAAAAABAAAECklua1BvaW50VjECAAAACcQAAAAJxQAAAAnGAAAACccAAAAJyAAAAAnJAAAACcoAAAAJywAAAAnMAAAACc0AAAAJzgAAAAnPAAAACdAAAAAJ0QAAAAnSAAAACdMAAAAJ1AAAAAnVAAAACdYAAAAJ1wAAAAnYAAAACdkAAAAJ2gAAAAnbAAAACdwAAAAJ3QAAAAneAAAACd8AAAAJ4AAAAAnhAAAACeIAAAAJ4wAAAAnkAAAACeUAAAAJ5gAAAAnnAAAACegAAAAJ6QAAAAnqAAAACesAAAAJ7AAAAAntAAAACe4AAAAJ7wAAAAnwAAAACfEAAAAJ8gAAAAnzAAAACfQAAAAJ9QAAAAn2AAAACfcAAAAJ+AAAAAn5AAAACfoAAAAJ+wAAAAn8AAAACf0AAAAJ/gAAAAn/AAAACQABAAAJAQEAAAkCAQAACQMBAAAJBAEAAAkFAQAACQYBAAAJBwEAAAkIAQAACQkBAAAJCgEAAAkLAQAACQwBAAAJDQEAAAkOAQAACQ8BAAAJEAEAAAkRAQAACRIBAAAJEwEAAAkUAQAACRUBAAAJFgEAAAkXAQAACRgBAAAJGQEAAAkaAQAACRsBAAAJHAEAAAkdAQAACR4BAAAJHwEAAAkgAQAACSEBAAAJIgEAAAkjAQAACSQBAAAJJQEAAAkmAQAACScBAAAJKAEAAAkpAQAACSoBAAAJKwEAAAksAQAACS0BAAAJLgEAAAkvAQAACTABAAAJMQEAAAkyAQAACTMBAAAJNAEAAAk1AQAACTYBAAAJNwEAAAk4AQAACTkBAAAJOgEAAAk7AQAACTwBAAAJPQEAAAk+AQAACT8BAAAJQAEAAAlBAQAACUIBAAAJQwEAAAlEAQAACUUBAAAJRgEAAAlHAQAACUgBAAAJSQEAAAlKAQAACUsBAAAJTAEAAAlNAQAACU4BAAAJTwEAAAlQAQAACVEBAAAJUgEAAAlTAQAACVQBAAAJVQEAAAlWAQAACVcBAAAJWAEAAAlZAQAACVoBAAAJWwEAAAlcAQAACV0BAAAJXgEAAAlfAQAACWABAAAJYQEAAAliAQAACWMBAAAJZAEAAAllAQAACWYBAAAJZwEAAAloAQAACWkBAAAJagEAAAlrAQAACWwBAAAJbQEAAAluAQAACW8BAAAJcAEAAAlxAQAACXIBAAAJcwEAAAl0AQAACXUBAAAJdgEAAAl3AQAACXgBAAAJeQEAAAl6AQAACXsBAAAJfAEAAAl9AQAACX4BAAAJfwEAAAmAAQAACYEBAAAJggEAAAmDAQAACYQBAAAJhQEAAAmGAQAACYcBAAAJiAEAAAmJAQAACYoBAAAJiwEAAAmMAQAACY0BAAAJjgEAAAmPAQAACZABAAAJkQEAAAmSAQAACZMBAAAJlAEAAAmVAQAACZYBAAAJlwEAAAmYAQAACZkBAAAJmgEAAAmbAQAACZwBAAAJnQEAAAmeAQAACZ8BAAAJoAEAAAmhAQAACaIBAAAJowEAAAmkAQAACaUBAAAJpgEAAAmnAQAACagBAAAJqQEAAAmqAQAACasBAAAJrAEAAAmtAQAACa4BAAAJrwEAAAmwAQAACbEBAAAJsgEAAAmzAQAACbQBAAAJtQEAAAm2AQAACbcBAAAJuAEAAAm5AQAADQoHhwAAAAABAAAAgAAAAAQKSW5rUG9pbnRWMQIAAAAJugEAAAm7AQAACbwBAAAJvQEAAAm+AQAACb8BAAAJwAEAAAnBAQAACcIBAAAJwwEAAAnEAQAACcUBAAAJxgEAAAnHAQAACcgBAAAJyQEAAAnKAQAACcsBAAAJzAEAAAnNAQAACc4BAAAJzwEAAAnQAQAACdEBAAAJ0gEAAAnTAQAACdQBAAAJ1QEAAAnWAQAACdcBAAAJ2AEAAAnZAQAACdoBAAAJ2wEAAAncAQAACd0BAAAJ3gEAAAnfAQAACeABAAAJ4QEAAAniAQAACeMBAAAJ5AEAAAnlAQAACeYBAAAJ5wEAAAnoAQAACekBAAAJ6gEAAAnrAQAACewBAAAJ7QEAAAnuAQAACe8BAAAJ8AEAAAnxAQAACfIBAAAJ8wEAAAn0AQAACfUBAAAJ9gEAAAn3AQAACfgBAAAJ+QEAAAn6AQAACfsBAAAJ/AEAAAn9AQAACf4BAAAJ/wEAAAkAAgAACQECAAAJAgIAAA03B4kAAAAAAQAAAIAAAAAECklua1BvaW50VjECAAAACQMCAAAJBAIAAAkFAgAACQYCAAAJBwIAAAkIAgAACQkCAAAJCgIAAAkLAgAACQwCAAAJDQIAAAkOAgAACQ8CAAAJEAIAAAkRAgAACRICAAAJEwIAAAkUAgAACRUCAAAJFgIAAAkXAgAACRgCAAAJGQIAAAkaAgAACRsCAAAJHAIAAAkdAgAACR4CAAAJHwIAAAkgAgAACSECAAAJIgIAAAkjAgAACSQCAAAJJQIAAAkmAgAACScCAAAJKAIAAAkpAgAACSoCAAAJKwIAAAksAgAACS0CAAAJLgIAAAkvAgAACTACAAAJMQIAAAkyAgAACTMCAAAJNAIAAAk1AgAACTYCAAAJNwIAAAk4AgAACTkCAAAJOgIAAAk7AgAACTwCAAAJPQIAAAk+AgAACT8CAAAJQAIAAAlBAgAACUICAAAJQwIAAAlEAgAACUUCAAAJRgIAAAlHAgAADTsHiwAAAAABAAAAgAAAAAQKSW5rUG9pbnRWMQIAAAAJSAIAAAlJAgAACUoCAAAJSwIAAAlMAgAACU0CAAAJTgIAAAlPAgAACVACAAAJUQIAAAlSAgAACVMCAAAJVAIAAAlVAgAACVYCAAAJVwIAAAlYAgAACVkCAAAJWgIAAAlbAgAACVwCAAAJXQIAAAleAgAACV8CAAAJYAIAAAlhAgAACWICAAAJYwIAAAlkAgAACWUCAAAJZgIAAAlnAgAACWgCAAAJaQIAAAlqAgAACWsCAAAJbAIAAAltAgAACW4CAAAJbwIAAAlwAgAACXECAAAJcgIAAAlzAgAACXQCAAAJdQIAAAl2AgAACXcCAAAJeAIAAAl5AgAACXoCAAAJewIAAAl8AgAACX0CAAAJfgIAAAl/AgAACYACAAAJgQIAAAmCAgAACYMCAAAJhAIAAAmFAgAACYYCAAAJhwIAAAmIAgAACYkCAAAJigIAAAmLAgAACYwCAAAJjQIAAAmOAgAACY8CAAAJkAIAAAmRAgAACZICAAAJkwIAAAmUAgAACZUCAAAJlgIAAAmXAgAACZgCAAAJmQIAAAmaAgAACZsCAAAJnAIAAAmdAgAACZ4CAAAJnwIAAAmgAgAACaECAAAJogIAAAmjAgAACaQCAAAJpQIAAAmmAgAACacCAAAJqAIAAAmpAgAACaoCAAAJqwIAAAmsAgAACa0CAAAJrgIAAAmvAgAACbACAAAJsQIAAAmyAgAACbMCAAAJtAIAAAm1AgAACbYCAAAJtwIAAAm4AgAACbkCAAAJugIAAAm7AgAACbwCAAAJvQIAAAm+AgAACb8CAAAJwAIAAA0HB40AAAAAAQAAAEAAAAAECklua1BvaW50VjECAAAACcECAAAJwgIAAAnDAgAACcQCAAAJxQIAAAnGAgAACccCAAAJyAIAAAnJAgAACcoCAAAJywIAAAnMAgAACc0CAAAJzgIAAAnPAgAACdACAAAJ0QIAAAnSAgAACdMCAAAJ1AIAAAnVAgAACdYCAAAJ1wIAAAnYAgAACdkCAAAJ2gIAAAnbAgAACdwCAAAJ3QIAAAneAgAACd8CAAAJ4AIAAAnhAgAACeICAAAJ4wIAAAnkAgAACeUCAAAJ5gIAAAnnAgAACegCAAAJ6QIAAAnqAgAACesCAAAJ7AIAAAntAgAACe4CAAAJ7wIAAAnwAgAACfECAAAJ8gIAAAnzAgAACfQCAAAJ9QIAAAn2AgAACfcCAAAJ+AIAAAn5AgAACfoCAAAJ+wIAAAn8AgAACf0CAAAJ/gIAAAn/AgAACQADAAAHjwAAAAABAAAAQAAAAAQKSW5rUG9pbnRWMQIAAAAJAQMAAAkCAwAACQMDAAAJBAMAAAkFAwAACQYDAAAJBwMAAAkIAwAACQkDAAAJCgMAAAkLAwAACQwDAAAJDQMAAAkOAwAACQ8DAAAJEAMAAAkRAwAACRIDAAAJEwMAAAkUAwAACRUDAAAJFgMAAAkXAwAACRgDAAAJGQMAAAkaAwAACRsDAAAJHAMAAAkdAwAACR4DAAAJHwMAAAkgAwAACSEDAAAJIgMAAAkjAwAACSQDAAAJJQMAAAkmAwAACScDAAAJKAMAAAkpAwAACSoDAAAJKwMAAAksAwAACS0DAAAJLgMAAAkvAwAACTADAAAJMQMAAAkyAwAACTMDAAANDQeRAAAAAAEAAAAgAAAABApJbmtQb2ludFYxAgAAAAk0AwAACTUDAAAJNgMAAAk3AwAACTgDAAAJOQMAAAk6AwAACTsDAAAJPAMAAAk9AwAACT4DAAAJPwMAAAlAAwAACUEDAAAJQgMAAAlDAwAACUQDAAAJRQMAAAlGAwAACUcDAAANDAeTAAAAAAEAAABAAAAABApJbmtQb2ludFYxAgAAAAlIAwAACUkDAAAJSgMAAAlLAwAACUwDAAAJTQMAAAlOAwAACU8DAAAJUAMAAAlRAwAACVIDAAAJUwMAAAlUAwAACVUDAAAJVgMAAAlXAwAACVgDAAAJWQMAAAlaAwAACVsDAAAJXAMAAAldAwAACV4DAAAJXwMAAAlgAwAACWEDAAAJYgMAAAljAwAACWQDAAAJZQMAAAlmAwAACWcDAAAJaAMAAAlpAwAACWoDAAAJawMAAAlsAwAACW0DAAAJbgMAAAlvAwAACXADAAAJcQMAAAlyAwAACXMDAAAJdAMAAAl1AwAACXYDAAAJdwMAAAl4AwAACXkDAAAJegMAAAl7AwAACXwDAAAJfQMAAAl+AwAACX8DAAAJgAMAAAmBAwAACYIDAAAJgwMAAAmEAwAACYUDAAAJhgMAAAmHAwAAB5UAAAAAAQAAAIAAAAAECklua1BvaW50VjECAAAACYgDAAAJiQMAAAmKAwAACYsDAAAJjAMAAAmNAwAACY4DAAAJjwMAAAmQAwAACZEDAAAJkgMAAAmTAwAACZQDAAAJlQMAAAmWAwAACZcDAAAJmAMAAAmZAwAACZoDAAAJmwMAAAmcAwAACZ0DAAAJngMAAAmfAwAACaADAAAJoQMAAAmiAwAACaMDAAAJpAMAAAmlAwAACaYDAAAJpwMAAAmoAwAACakDAAAJqgMAAAmrAwAACawDAAAJrQMAAAmuAwAACa8DAAAJsAMAAAmxAwAACbIDAAAJswMAAAm0AwAACbUDAAAJtgMAAAm3AwAACbgDAAAJuQMAAAm6AwAACbsDAAAJvAMAAAm9AwAACb4DAAAJvwMAAAnAAwAACcEDAAAJwgMAAAnDAwAACcQDAAAJxQMAAAnGAwAACccDAAAJyAMAAAnJAwAACcoDAAANPQeXAAAAAAEAAABAAAAABApJbmtQb2ludFYxAgAAAAnLAwAACcwDAAAJzQMAAAnOAwAACc8DAAAJ0AMAAAnRAwAACdIDAAAJ0wMAAAnUAwAACdUDAAAJ1gMAAAnXAwAACdgDAAAJ2QMAAAnaAwAACdsDAAAJ3AMAAAndAwAACd4DAAAJ3wMAAAngAwAACeEDAAAJ4gMAAAnjAwAACeQDAAAJ5QMAAAnmAwAACecDAAAJ6AMAAAnpAwAACeoDAAAJ6wMAAAnsAwAACe0DAAAJ7gMAAAnvAwAACfADAAAJ8QMAAAnyAwAACfMDAAAJ9AMAAAn1AwAACfYDAAAJ9wMAAAn4AwAACfkDAAAJ+gMAAAn7AwAACfwDAAAJ/QMAAAn+AwAACf8DAAAJAAQAAAkBBAAACQIEAAAJAwQAAAkEBAAACQUEAAANBQeZAAAAAAEAAABAAAAABApJbmtQb2ludFYxAgAAAAkGBAAACQcEAAAJCAQAAAkJBAAACQoEAAAJCwQAAAkMBAAACQ0EAAAJDgQAAAkPBAAACRAEAAAJEQQAAAkSBAAACRMEAAAJFAQAAAkVBAAACRYEAAAJFwQAAAkYBAAACRkEAAAJGgQAAAkbBAAACRwEAAAJHQQAAAkeBAAACR8EAAAJIAQAAAkhBAAACSIEAAAJIwQAAAkkBAAACSUEAAAJJgQAAAknBAAACSgEAAAJKQQAAAkqBAAACSsEAAAJLAQAAAktBAAACS4EAAAJLwQAAAkwBAAACTEEAAAJMgQAAAkzBAAACTQEAAAJNQQAAAk2BAAACTcEAAAJOAQAAAk5BAAACToEAAANCwebAAAAAAEAAABAAAAABApJbmtQb2ludFYxAgAAAAk7BAAACTwEAAAJPQQAAAk+BAAACT8EAAAJQAQAAAlBBAAACUIEAAAJQwQAAAlEBAAACUUEAAAJRgQAAAlHBAAACUgEAAAJSQQAAAlKBAAACUsEAAAJTAQAAAlNBAAACU4EAAAJTwQAAAlQBAAACVEEAAAJUgQAAAlTBAAACVQEAAAJVQQAAAlWBAAACVcEAAAJWAQAAAlZBAAACVoEAAAJWwQAAAlcBAAACV0EAAAJXgQAAAlfBAAACWAEAAAJYQQAAAliBAAACWMEAAAJZAQAAAllBAAACWYEAAAJZwQAAAloBAAACWkEAAAJagQAAAlrBAAACWwEAAAJbQQAAAluBAAACW8EAAAJcAQAAAlxBAAACXIEAAANCAedAAAAAAEAAAAgAAAABApJbmtQb2ludFYxAgAAAAlzBAAACXQEAAAJdQQAAAl2BAAACXcEAAAJeAQAAAl5BAAACXoEAAAJewQAAAl8BAAACX0EAAAJfgQAAAl/BAAACYAEAAAJgQQAAAmCBAAACYMEAAAJhAQAAAmFBAAACYYEAAAJhwQAAAmIBAAACYkEAAAJigQAAAmLBAAACYwEAAANBgefAAAAAAEAAACAAAAABApJbmtQb2ludFYxAgAAAAmNBAAACY4EAAAJjwQAAAmQBAAACZEEAAAJkgQAAAmTBAAACZQEAAAJlQQAAAmWBAAACZcEAAAJmAQAAAmZBAAACZoEAAAJmwQAAAmcBAAACZ0EAAAJngQAAAmfBAAACaAEAAAJoQQAAAmiBAAACaMEAAAJpAQAAAmlBAAACaYEAAAJpwQAAAmoBAAACakEAAAJqgQAAAmrBAAACawEAAAJrQQAAAmuBAAACa8EAAAJsAQAAAmxBAAACbIEAAAJswQAAAm0BAAACbUEAAAJtgQAAAm3BAAACbgEAAAJuQQAAAm6BAAACbsEAAAJvAQAAAm9BAAACb4EAAAJvwQAAAnABAAACcEEAAAJwgQAAAnDBAAACcQEAAAJxQQAAAnGBAAACccEAAAJyAQAAAnJBAAACcoEAAAJywQAAAnMBAAACc0EAAANPwehAAAAAAEAAACAAAAABApJbmtQb2ludFYxAgAAAAnOBAAACc8EAAAJ0AQAAAnRBAAACdIEAAAJ0wQAAAnUBAAACdUEAAAJ1gQAAAnXBAAACdgEAAAJ2QQAAAnaBAAACdsEAAAJ3AQAAAndBAAACd4EAAAJ3wQAAAngBAAACeEEAAAJ4gQAAAnjBAAACeQEAAAJ5QQAAAnmBAAACecEAAAJ6AQAAAnpBAAACeoEAAAJ6wQAAAnsBAAACe0EAAAJ7gQAAAnvBAAACfAEAAAJ8QQAAAnyBAAACfMEAAAJ9AQAAAn1BAAACfYEAAAJ9wQAAAn4BAAACfkEAAAJ+gQAAAn7BAAACfwEAAAJ/QQAAAn+BAAACf8EAAAJAAUAAAkBBQAACQIFAAAJAwUAAAkEBQAACQUFAAAJBgUAAAkHBQAACQgFAAAJCQUAAAkKBQAACQsFAAAJDAUAAAkNBQAACQ4FAAAJDwUAAAkQBQAACREFAAAJEgUAAAkTBQAACRQFAAAJFQUAAAkWBQAACRcFAAAJGAUAAAkZBQAADTQHowAAAAABAAAAQAAAAAQKSW5rUG9pbnRWMQIAAAAJGgUAAAkbBQAACRwFAAAJHQUAAAkeBQAACR8FAAAJIAUAAAkhBQAACSIFAAAJIwUAAAkkBQAACSUFAAAJJgUAAAknBQAACSgFAAAJKQUAAAkqBQAACSsFAAAJLAUAAAktBQAACS4FAAAJLwUAAAkwBQAACTEFAAAJMgUAAAkzBQAACTQFAAAJNQUAAAk2BQAACTcFAAAJOAUAAAk5BQAACToFAAAJOwUAAAk8BQAACT0FAAAJPgUAAAk/BQAACUAFAAAJQQUAAAlCBQAACUMFAAAJRAUAAAlFBQAACUYFAAAJRwUAAAlIBQAACUkFAAAJSgUAAAlLBQAACUwFAAAJTQUAAAlOBQAACU8FAAAJUAUAAAlRBQAACVIFAAAJUwUAAAlUBQAACVUFAAAJVgUAAAlXBQAACVgFAAAKB6UAAAAAAQAAAEAAAAAECklua1BvaW50VjECAAAACVkFAAAJWgUAAAlbBQAACVwFAAAJXQUAAAleBQAACV8FAAAJYAUAAAlhBQAACWIFAAAJYwUAAAlkBQAACWUFAAAJZgUAAAlnBQAACWgFAAAJaQUAAAlqBQAACWsFAAAJbAUAAAltBQAACW4FAAAJbwUAAAlwBQAACXEFAAAJcgUAAAlzBQAACXQFAAAJdQUAAAl2BQAACXcFAAAJeAUAAAl5BQAACXoFAAAJewUAAAl8BQAACX0FAAAJfgUAAAl/BQAACYAFAAAJgQUAAAmCBQAACYMFAAAJhAUAAAmFBQAADRMHpwAAAAABAAAAQAAAAAQKSW5rUG9pbnRWMQIAAAAJhgUAAAmHBQAACYgFAAAJiQUAAAmKBQAACYsFAAAJjAUAAAmNBQAACY4FAAAJjwUAAAmQBQAACZEFAAAJkgUAAAmTBQAACZQFAAAJlQUAAAmWBQAACZcFAAAJmAUAAAmZBQAACZoFAAAJmwUAAAmcBQAACZ0FAAAJngUAAAmfBQAACaAFAAAJoQUAAAmiBQAACaMFAAAJpAUAAAmlBQAACaYFAAAJpwUAAAmoBQAACakFAAAJqgUAAAmrBQAACawFAAANGQepAAAAAAEAAACAAAAABApJbmtQb2ludFYxAgAAAAmtBQAACa4FAAAJrwUAAAmwBQAACbEFAAAJsgUAAAmzBQAACbQFAAAJtQUAAAm2BQAACbcFAAAJuAUAAAm5BQAACboFAAAJuwUAAAm8BQAACb0FAAAJvgUAAAm/BQAACcAFAAAJwQUAAAnCBQAACcMFAAAJxAUAAAnFBQAACcYFAAAJxwUAAAnIBQAACckFAAAJygUAAAnLBQAACcwFAAAJzQUAAAnOBQAACc8FAAAJ0AUAAAnRBQAACdIFAAAJ0wUAAAnUBQAACdUFAAAJ1gUAAAnXBQAACdgFAAAJ2QUAAAnaBQAACdsFAAAJ3AUAAAndBQAACd4FAAAJ3wUAAAngBQAACeEFAAAJ4gUAAAnjBQAACeQFAAAJ5QUAAAnmBQAACecFAAAJ6AUAAAnpBQAACeoFAAAJ6wUAAAnsBQAACe0FAAAJ7gUAAAnvBQAACfAFAAAJ8QUAAAnyBQAACfMFAAAJ9AUAAAn1BQAACfYFAAAJ9wUAAAn4BQAACfkFAAAJ+gUAAAn7BQAACfwFAAAJ/QUAAAn+BQAACf8FAAAJAAYAAA0sB6sAAAAAAQAAAIAAAAAECklua1BvaW50VjECAAAACQEGAAAJAgYAAAkDBgAACQQGAAAJBQYAAAkGBgAACQcGAAAJCAYAAAkJBgAACQoGAAAJCwYAAAkMBgAACQ0GAAAJDgYAAAkPBgAACRAGAAAJEQYAAAkSBgAACRMGAAAJFAYAAAkVBgAACRYGAAAJFwYAAAkYBgAACRkGAAAJGgYAAAkbBgAACRwGAAAJHQYAAAkeBgAACR8GAAAJIAYAAAkhBgAACSIGAAAJIwYAAAkkBgAACSUGAAAJJgYAAAknBgAACSgGAAAJKQYAAAkqBgAACSsGAAAJLAYAAAktBgAACS4GAAAJLwYAAAkwBgAACTEGAAAJMgYAAAkzBgAACTQGAAAJNQYAAAk2BgAACTcGAAAJOAYAAAk5BgAACToGAAAJOwYAAAk8BgAACT0GAAAJPgYAAAk/BgAACUAGAAAJQQYAAAlCBgAADT4HrQAAAAABAAAAQAAAAAQKSW5rUG9pbnRWMQIAAAAJQwYAAAlEBgAACUUGAAAJRgYAAAlHBgAACUgGAAAJSQYAAAlKBgAACUsGAAAJTAYAAAlNBgAACU4GAAAJTwYAAAlQBgAACVEGAAAJUgYAAAlTBgAACVQGAAAJVQYAAAlWBgAACVcGAAAJWAYAAAlZBgAACVoGAAAJWwYAAAlcBgAACV0GAAAJXgYAAAlfBgAACWAGAAAJYQYAAAliBgAACWMGAAAJZAYAAAllBgAACWYGAAAJZwYAAAloBgAACWkGAAAJagYAAAlrBgAACWwGAAAJbQYAAAluBgAACW8GAAANEwevAAAAAAEAAAAgAAAABApJbmtQb2ludFYxAgAAAAlwBgAACXEGAAAJcgYAAAlzBgAACXQGAAAJdQYAAAl2BgAACXcGAAAJeAYAAAl5BgAACXoGAAAJewYAAAl8BgAACX0GAAAJfgYAAAl/BgAACYAGAAAJgQYAAAmCBgAACYMGAAAJhAYAAAmFBgAACYYGAAAJhwYAAAmIBgAACYkGAAAJigYAAAmLBgAACYwGAAAJjQYAAAmOBgAACgexAAAAAAEAAABAAAAABApJbmtQb2ludFYxAgAAAAmPBgAACZAGAAAJkQYAAAmSBgAACZMGAAAJlAYAAAmVBgAACZYGAAAJlwYAAAmYBgAACZkGAAAJmgYAAAmbBgAACZwGAAAJnQYAAAmeBgAACZ8GAAAJoAYAAAmhBgAACaIGAAAJowYAAAmkBgAACaUGAAAJpgYAAAmnBgAACagGAAAJqQYAAAmqBgAACasGAAAJrAYAAAmtBgAACa4GAAAJrwYAAAmwBgAADR4HswAAAAABAAAAgAAAAAQKSW5rUG9pbnRWMQIAAAAJsQYAAAmyBgAACbMGAAAJtAYAAAm1BgAACbYGAAAJtwYAAAm4BgAACbkGAAAJugYAAAm7BgAACbwGAAAJvQYAAAm+BgAACb8GAAAJwAYAAAnBBgAACcIGAAAJwwYAAAnEBgAACcUGAAAJxgYAAAnHBgAACcgGAAAJyQYAAAnKBgAACcsGAAAJzAYAAAnNBgAACc4GAAAJzwYAAAnQBgAACdEGAAAJ0gYAAAnTBgAACdQGAAAJ1QYAAAnWBgAACdcGAAAJ2AYAAAnZBgAACdoGAAAJ2wYAAAncBgAACd0GAAAJ3gYAAAnfBgAACeAGAAAJ4QYAAAniBgAACeMGAAAJ5AYAAAnlBgAACeYGAAAJ5wYAAAnoBgAACekGAAAJ6gYAAAnrBgAACewGAAAJ7QYAAAnuBgAACe8GAAAJ8AYAAAnxBgAADT8HtQAAAAABAAAAQAAAAAQKSW5rUG9pbnRWMQIAAAAJ8gYAAAnzBgAACfQGAAAJ9QYAAAn2BgAACfcGAAAJ+AYAAAn5BgAACfoGAAAJ+wYAAAn8BgAACf0GAAAJ/gYAAAn/BgAACQAHAAAJAQcAAAkCBwAACQMHAAAJBAcAAAkFBwAACQYHAAAJBwcAAAkIBwAACQkHAAAJCgcAAAkLBwAACQwHAAAJDQcAAAkOBwAACQ8HAAAJEAcAAAkRBwAACRIHAAAJEwcAAAkUBwAACRUHAAAJFgcAAAkXBwAADRoHtwAAAAABAAAAgAAAAAQKSW5rUG9pbnRWMQIAAAAJGAcAAAkZBwAACRoHAAAJGwcAAAkcBwAACR0HAAAJHgcAAAkfBwAACSAHAAAJIQcAAAkiBwAACSMHAAAJJAcAAAklBwAACSYHAAAJJwcAAAkoBwAACSkHAAAJKgcAAAkrBwAACSwHAAAJLQcAAAkuBwAACS8HAAAJMAcAAAkxBwAACTIHAAAJMwcAAAk0BwAACTUHAAAJNgcAAAk3BwAACTgHAAAJOQcAAAk6BwAACTsHAAAJPAcAAAk9BwAACT4HAAAJPwcAAAlABwAACUEHAAAJQgcAAAlDBwAACUQHAAAJRQcAAAlGBwAACUcHAAAJSAcAAAlJBwAACUoHAAAJSwcAAAlMBwAACU0HAAAJTgcAAAlPBwAACVAHAAAJUQcAAAlSBwAACVMHAAAJVAcAAAlVBwAACVYHAAAJVwcAAAlYBwAADT8HuQAAAAABAAAAQAAAAAQKSW5rUG9pbnRWMQIAAAAJWQcAAAlaBwAACVsHAAAJXAcAAAldBwAACV4HAAAJXwcAAAlgBwAACWEHAAAJYgcAAAljBwAACWQHAAAJZQcAAAlmBwAACWcHAAAJaAcAAAlpBwAACWoHAAAJawcAAAlsBwAACW0HAAAJbgcAAAlvBwAACXAHAAAJcQcAAAlyBwAACXMHAAAJdAcAAAl1BwAACXYHAAAJdwcAAAl4BwAACXkHAAAJegcAAAl7BwAACXwHAAAJfQcAAAl+BwAACX8HAAAJgAcAAAmBBwAACYIHAAAJgwcAAAmEBwAACYUHAAAJhgcAAAmHBwAACYgHAAAJiQcAAA0PB7sAAAAAAQAAAIAAAAAECklua1BvaW50VjECAAAACYoHAAAJiwcAAAmMBwAACY0HAAAJjgcAAAmPBwAACZAHAAAJkQcAAAmSBwAACZMHAAAJlAcAAAmVBwAACZYHAAAJlwcAAAmYBwAACZkHAAAJmgcAAAmbBwAACZwHAAAJnQcAAAmeBwAACZ8HAAAJoAcAAAmhBwAACaIHAAAJowcAAAmkBwAACaUHAAAJpgcAAAmnBwAACagHAAAJqQcAAAmqBwAACasHAAAJrAcAAAmtBwAACa4HAAAJrwcAAAmwBwAACbEHAAAJsgcAAAmzBwAACbQHAAAJtQcAAAm2BwAACbcHAAAJuAcAAAm5BwAACboHAAAJuwcAAAm8BwAACb0HAAAJvgcAAAm/BwAACcAHAAAJwQcAAAnCBwAACcMHAAAJxAcAAAnFBwAACcYHAAAJxwcAAAnIBwAACckHAAAJygcAAAnLBwAACcwHAAAJzQcAAAnOBwAACc8HAAAJ0AcAAAnRBwAACdIHAAAJ0wcAAAnUBwAACdUHAAANNAe9AAAAAAEAAABAAAAABApJbmtQb2ludFYxAgAAAAnWBwAACdcHAAAJ2AcAAAnZBwAACdoHAAAJ2wcAAAncBwAACd0HAAAJ3gcAAAnfBwAACeAHAAAJ4QcAAAniBwAACeMHAAAJ5AcAAAnlBwAACeYHAAAJ5wcAAAnoBwAACekHAAAJ6gcAAAnrBwAACewHAAAJ7QcAAAnuBwAACe8HAAAJ8AcAAAnxBwAACfIHAAAJ8wcAAAn0BwAACfUHAAAJ9gcAAAn3BwAACfgHAAAJ+QcAAAn6BwAACfsHAAAJ/AcAAA0ZB78AAAAAAQAAAEAAAAAECklua1BvaW50VjECAAAACf0HAAAJ/gcAAAn/BwAACQAIAAAJAQgAAAkCCAAACQMIAAAJBAgAAAkFCAAACQYIAAAJBwgAAAkICAAACQkIAAAJCggAAAkLCAAACQwIAAAJDQgAAAkOCAAACQ8IAAAJEAgAAAkRCAAACRIIAAAJEwgAAAkUCAAACRUIAAAJFggAAAkXCAAACRgIAAAJGQgAAAkaCAAACRsIAAAJHAgAAAkdCAAACR4IAAAJHwgAAAkgCAAACSEIAAAJIggAAAkjCAAACSQIAAAJJQgAAAkmCAAACScIAAAJKAgAAAkpCAAACSoIAAAJKwgAAAksCAAACS0IAAAJLggAAAkvCAAACTAIAAAJMQgAAAkyCAAACTMIAAAJNAgAAA0IB8EAAAAAAQAAACAAAAAECklua1BvaW50VjECAAAACTUIAAAJNggAAAk3CAAACTgIAAAJOQgAAAk6CAAACTsIAAAJPAgAAAk9CAAACT4IAAAJPwgAAAlACAAACUEIAAAJQggAAAlDCAAACUQIAAAJRQgAAAlGCAAACUcIAAAJSAgAAAlJCAAACUoIAAANCgfDAAAAAAEAAAAgAAAABApJbmtQb2ludFYxAgAAAAlLCAAACUwIAAAJTQgAAAlOCAAACU8IAAAJUAgAAAlRCAAACVIIAAAJUwgAAAlUCAAACVUIAAAJVggAAAlXCAAACVgIAAAJWQgAAAlaCAAACVsIAAAJXAgAAAldCAAACV4IAAANDAXEAAAACklua1BvaW50VjEEAAAAAVgBWQ5QcmVzc3VyZUZhY3RvcglUaW1lU3RhbXAAAAAABgYLEAIAAACECsXfALrXP6R2NBH86dk/AAAAPwAAAAAAAAAAAcUAAADEAAAAhArF3wC61z+kdjQR/OnZPwAAAD8PAAAAAAAAAAHGAAAAxAAAAMb5BnLmhdc/tCJR/4qo2T8AAAA/DwAAAAAAAAABxwAAAMQAAAB2AyzwZlTXPwAkCaAibNk/AAAAPy4AAAAAAAAAAcgAAADEAAAACEIXRh0o1z+EelzzwjTZPwAAAD8uAAAAAAAAAAHJAAAAxAAAAOrPq1+kA9c/LHu4w44W2T8AAAA/TQAAAAAAAAABygAAAMQAAADqKHqh9dnWP0QmS/lrAtk/AAAAP00AAAAAAAAAAcsAAADEAAAA7IFI40aw1j/QexSUWvjYPwAAAD9dAAAAAAAAAAHMAAAAxAAAAFz1+RAzidY/mCZ54VHz2D8AAAA/XQAAAAAAAAABzQAAAMQAAABeTshShF/WP0An1bEd1dg/AAAAP3wAAAAAAAAAAc4AAADEAAAAXqeWlNU11j9Y0mfn+sDYPwAAAD98AAAAAAAAAAHPAAAAxAAAAIDLnv7wBtY/IH3MNPK72D8AAAA/fAAAAAAAAAAB0AAAAMQAAAAQCopUp9rVP3B9+hzYrNg/AAAAP4wAAAAAAAAAAdEAAADEAAAAMi6SvsKr1T84KF9qz6fYPwAAAD+MAAAAAAAAAAHSAAAAxAAAAMJsfRR5f9U/wH0oBb6d2D8AAAA/qwAAAAAAAAAB0wAAAMQAAACUQdy6w0jVP8B9KAW+ndg/AAAAP6sAAAAAAAAAAdQAAADEAAAAREsBOUQX1T9ofoTViX/YPwAAAD+6AAAAAAAAAAHVAAAAxAAAAPZUJrfE5dQ/fCkXC2dr2D8AAAA/ugAAAAAAAAAB1gAAAMQAAACGkxENe7nUP0TUe1heZtg/AAAAP8oAAAAAAAAAAdcAAADEAAAAGNL8YjGN1D/QKUXzTFzYPwAAAD/KAAAAAAAAAAHYAAAAxAAAAKgQ6LjnYNQ/6NTXKCpI2D8AAAA/6QAAAAAAAAAB2QAAAMQAAAAKy2NzlyfUP+jU1ygqSNg/AAAAP+kAAAAAAAAAAdoAAADEAAAAbIXfLUfu0z8gKnPbMk3YPwAAAD/pAAAAAAAAAAHbAAAAxAAAAOwKlRDBr9M/sH88diFD2D8AAAA/CQEAAAAAAAAB3AAAAMQAAABOxRDLcHbTPzzVBREQOdg/AAAAPwkBAAAAAAAAAd0AAADEAAAAsH+MhSA90z881QUREDnYPwAAAD8JAQAAAAAAAAHeAAAAxAAAABI6CEDQA9M/AIBqXgc02D8AAAA/GAEAAAAAAAAB3wAAAMQAAACSv70iSsXSPwCAal4HNNg/AAAAPxgBAAAAAAAAAeAAAADEAAAANBCtLY6B0j/IKs+r/i7YPwAAAD83AQAAAAAAAAHhAAAAxAAAACawRfyiRdI/yCrPq/4u2D8AAAA/NwEAAAAAAAAB4gAAAMQAAAAYUN7KtwnSPxgr/ZPkH9g/AAAAPzcBAAAAAAAAAeMAAADEAAAA6CQ9cQLT0T+Q1TP59SnYPwAAAD9XAQAAAAAAAAHkAAAAxAAAAGqq8lN8lNE/GCv9k+Qf2D8AAAA/VwEAAAAAAAAB5QAAAMQAAAB8FcVKW1PRP5DVM/n1Kdg/AAAAP1cBAAAAAAAAAeYAAADEAAAA3s9ABQsa0T94KqHDGD7YPwAAAD92AQAAAAAAAAHnAAAAxAAAANBv2dMf3tA/PNUFERA52D8AAAA/dgEAAAAAAAAB6AAAAMQAAAAQXxtmBarQP3gqocMYPtg/AAAAP3YBAAAAAAAAAekAAADEAAAAkuTQSH9r0D94KqHDGD7YPwAAAD+GAQAAAAAAAAHqAAAAxAAAALII2bKaPNA/yCrPq/4u2D8AAAA/hgEAAAAAAAAB6wAAAMQAAAD09xpFgAjQP+jU1ygqSNg/AAAAP6UBAAAAAAAAAewAAADEAAAAi5nz1pWjzz+wfzx2IUPYPwAAAD+lAQAAAAAAAAHtAAAAxAAAAAt4d/tgO88/sH88diFD2D8AAAA/tAEAAAAAAAAB7gAAAMQAAABvi8H3YdjOP5TUqUBEV9g/AAAAP7QBAAAAAAAAAe8AAADEAAAAcz1eewSFzj8If+ClVWHYPwAAAD/EAQAAAAAAAAHwAAAAxAAAAHPv+v6mMc4/tH6yvW9w2D8AAAA/xAEAAAAAAAAB8QAAAMQAAACXbNGqE9nNP6TTH4iShNg/AAAAP+MBAAAAAAAAAfIAAADEAAAA17Thfkp7zT9Q0/GfrJPYPwAAAD/jAQAAAAAAAAHzAAAAxAAAALubRNoiLc0/IH3MNPK72D8AAAA/4wEAAAAAAAAB9AAAAMQAAAB7t20NMeTMP1jSZ+f6wNg/AAAAP/MBAAAAAAAAAfUAAADEAAAAHwhdGHWgzD9AJ9WxHdXYPwAAAD/zAQAAAAAAAAH2AAAAxAAAAH/C2NIkZ8w/eHxwZCba2D8AAAA/EgIAAAAAAAAB9wAAAMQAAAC/CummWwnMPwTSOf8U0Ng/AAAAPxICAAAAAAAAAfgAAADEAAAAgyYS2mnAyz/sJqfJN+TYPwAAAD8iAgAAAAAAAAH5AAAAxAAAAEVCOw14d8s/sNELFy/f2D8AAAA/IgIAAAAAAAAB+gAAAMQAAACn/LbHJz7LP7DRCxcv39g/AAAAPzECAAAAAAAAAfsAAADEAAAAJ4JsqqH/yj/sJqfJN+TYPwAAAD8xAgAAAAAAAAH8AAAAxAAAAMfSW7Xlu8o/JHxCfEDp2D8AAAA/UQIAAAAAAAAB/QAAAMQAAACN7oTo83LKP0QmS/lrAtk/AAAAP1ECAAAAAAAAAf4AAADEAAAALT908zcvyj+40IFefQzZPwAAAD9RAgAAAAAAAAH/AAAAxAAAAK/EKdax8Mk/ZNBTdpcb2T8AAAA/cAIAAAAAAAABAAEAAMQAAADxs2tol7zJP0wlwUC6L9k/AAAAP3ACAAAAAAAAAQEBAADEAAAAD9hz0rKNyT9MJcFAui/ZPwAAAD9wAgAAAAAAAAECAQAAxAAAAJFdKbUsT8k/wM/3pcs52T8AAAA/gAIAAAAAAAABAwEAAMQAAAAzrhjAcAvJP2zPyb3lSNk/AAAAP4ACAAAAAAAAAQQBAADEAAAA1f4Hy7THyD+oJGVw7k3ZPwAAAD+fAgAAAAAAAAEFAQAAxAAAAHdP99X4g8g/qCRlcO5N2T8AAAA/nwIAAAAAAAABBgEAAMQAAAA5ayAJBzvIP6gkZXDuTdk/AAAAP64CAAAAAAAAAQcBAADEAAAAufDV64D8xz+QedI6EWLZPwAAAD+uAgAAAAAAAAEIAQAAxAAAADt2i876vcc/yM5t7Rln2T8AAAA/vgIAAAAAAAABCQEAAMQAAAAdXe4p02/HP5R4SIJfj9k/AAAAP74CAAAAAAAAAQoBAADEAAAA33gXXeEmxz+cd77JrbzZPwAAAD/dAgAAAAAAAAELAQAAxAAAAGH+zD9b6MY/4MvPwwTv2T8AAAA/3QIAAAAAAAABDAEAAMQAAACBItWpdrnGP3ggD6ZBEto/AAAAP90CAAAAAAAAAQ0BAADEAAAAgXuj68ePxj8IdU6IfjXaPwAAAD/tAgAAAAAAAAEOAQAAxAAAAIXUcS0ZZsY/vHOW5+Zx2j8AAAA/7QIAAAAAAAABDwEAAMQAAAAlJWE4XSLGP6zHeflXs9o/AAAAPwwDAAAAAAAAARABAADEAAAA50CKa2vZxT9gxsFYwO/aPwAAAD8MAwAAAAAAAAERAQAAxAAAAEn7BSYboMU/pBrTUhci2z8AAAA/DAMAAAAAAAABEgEAAMQAAACJ6ke4AGzFP5ButmSIY9s/AAAAPysDAAAAAAAAARMBAADEAAAAi0MW+lFCxT+8FzUpAqrbPwAAAD8rAwAAAAAAAAEUAQAAxAAAAC07N8NEKMU/kMCFBZb/2z8AAAA/KwMAAAAAAAABFQEAAMQAAADLMliMNw7FPywUOy8hUNw/AAAAP0sDAAAAAAAAARYBAADEAAAAj/WyffTuxD+YEcvt8cjcPwAAAD9LAwAAAAAAAAEXAQAAxAAAAE+4DW+xz8Q/eLmREdRL3T8AAAA/SwMAAAAAAAABGAEAAMQAAACvGbvnD8DEPwRhKk3Q3d0/AAAAP2oDAAAAAAAAARkBAADEAAAAb4NHl3vKxD/MXV471XTePwAAAD9qAwAAAAAAAAEaAQAAxAAAAA8imh4d2sQ/VAX3dtEG3z8AAAA/agMAAAAAAAABGwEAAMQAAAAt7dNG59TEP8QB/XzwrN8/AAAAP4kDAAAAAAAAARwBAADEAAAAT7gNb7HPxD8ef4HBhyngPwAAAD+JAwAAAAAAAAEdAQAAxAAAAJFOgb9FxcQ/8ifSnRt/4D8AAAA/iQMAAAAAAAABHgEAAMQAAABvg0eXe8rEP7p7nrsZyOA/AAAAP5kDAAAAAAAAAR8BAADEAAAAb4NHl3vKxD9Ees8mDwzhPwAAAD+ZAwAAAAAAAAEgAQAAxAAAAA8imh4d2sQ/liNl3/tK4T8AAAA/uAMAAAAAAAABIQEAAMQAAADNiybOiOTEP4Z3SPFsjOE/AAAAP7gDAAAAAAAAASIBAADEAAAADyKaHh3axD9MyxQPa9XhPwAAAD+4AwAAAAAAAAEjAQAAxAAAAM2LJs6I5MQ/XskAngcw4j8AAAA/1wMAAAAAAAABJAEAAMQAAABtKnlVKvTEP/octseSgOI/AAAAP9cDAAAAAAAAASUBAADEAAAADcnL3MsDxT+ScGvxHdHiPwAAAD/XAwAAAAAAAAEmAQAAxAAAAMsyWIw3DsU/+G6FaKAc4z8AAAA/5wMAAAAAAAABJwEAAMQAAACNnOQ7oxjFPzBtiOuvb+M/AAAAP+cDAAAAAAAAASgBAADEAAAALTs3w0QoxT+2FavfXdTjPwAAAD8GBAAAAAAAAAEpAQAAxAAAAAtw/Zp6LcU/ir77u/Ep5D8AAAA/BgQAAAAAAAABKgEAAMQAAADN2YlK5jfFP3oS381ia+Q/AAAAPwYEAAAAAAAAASsBAADEAAAAbXjc0YdHxT+SZtnTRqXkPwAAAD8lBAAAAAAAAAEsAQAAxAAAACviaIHzUcU/cGU4JyLa5D8AAAA/JQQAAAAAAAABLQEAAMQAAACrtYHgymbFP965YBXsBOU/AAAAPyUEAAAAAAAAAS4BAADEAAAA6/Im7w2GxT/0DVsb0D7lPwAAAD9FBAAAAAAAAAEvAQAAxAAAACswzP1QpcU/HrfZ30mF5T8AAAA/RQQAAAAAAAABMAEAAMQAAAAp1/27/87FP4gLAs4TsOU/AAAAP0UEAAAAAAAAATEBAADEAAAAh9/c8gzpxT+iX/zT9+nlPwAAAD9UBAAAAAAAAAEyAQAAxAAAAIWGDrG7EsY/ql5yG0YX5j8AAAA/VAQAAAAAAAABMwEAAMQAAABlYgZHoEHGP15dunquU+Y/AAAAP3EEAAAAAAAAATQBAADEAAAABaiKjPB6xj8UXALaFpDmPwAAAD9xBAAAAAAAAAE1AQAAxAAAAMG4SPoKr8Y/kAWvhnbH5j8AAAA/gAQAAAAAAAABNgEAAMQAAAChlECQ793GP5gEJc7E9OY/AAAAP4AEAAAAAAAAATcBAADEAAAAYaX+/QkSxz8CWU28jh/nPwAAAD+QBAAAAAAAAAE4AQAAxAAAAB22vGskRsc/4lesD2pU5z8AAAA/kAQAAAAAAAABOQEAAMQAAAC9+0CxdH/HP4YBcLA8hOc/AAAAP68EAAAAAAAAAToBAADEAAAAHatRpjDDxz+OAOb3irHnPwAAAD+vBAAAAAAAAAE7AQAAxAAAADnE7kpYEcg/XKrAjNDZ5z8AAAA/rwQAAAAAAAABPAEAAMQAAACXc/8/FFXIP8r+6HqaBOg/AAAAP84EAAAAAAAAAT0BAADEAAAAObmDhWSOyD/4/XW2WyroPwAAAD/OBAAAAAAAAAE+AQAAxAAAAJVolHog0sg/Kv0C8hxQ6D8AAAA/zgQAAAAAAAABPwEAAMQAAACVtvf2fSXJP6Smr558h+g/AAAAP+4EAAAAAAAAAUABAADEAAAAsc+Um6VzyT+upSXmyrToPwAAAD/uBAAAAAAAAAFBAQAAxAAAAPGza2iXvMk/fE8AexDd6D8AAAA/7gQAAAAAAAABQgEAAMQAAABtLraFHfvJP+ajKGnaB+k/AAAAP/0EAAAAAAAAAUMBAADEAAAAi0dTKkVJyj9Q+FBXpDLpPwAAAD/9BAAAAAAAAAFEAQAAxAAAACuN12+Vgso/WvfGnvJf6T8AAAA/HAUAAAAAAAABRQEAAMQAAAAp2zrs8tXKPwChij/Fj+k/AAAAPxwFAAAAAAAAAUYBAADEAAAAR/TXkBokyz8GoACHE73pPwAAAD8cBQAAAAAAAAFHAQAAxAAAAGMNdTVCcss/EJ92zmHq6T8AAAA/PAUAAAAAAAABSAEAAMQAAABDkJ6J1crLP6LztbCeDeo/AAAAPzwFAAAAAAAAAUkBAADEAAAAIRPI3WgjzD+s8iv47DrqPwAAAD88BQAAAAAAAAFKAQAAxAAAAB9hK1rGdsw/FkdU5rZl6j8AAAA/SwUAAAAAAAABSwEAAMQAAAAdr47WI8rMP4KbfNSAkOo/AAAAP0sFAAAAAAAAAUwBAADEAAAAW5NloxUTzT+KmvIbz73qPwAAAD9rBQAAAAAAAAFNAQAAxAAAAPvY6ehlTM0/gETkpIfe6j8AAAA/awUAAAAAAAABTgEAAMQAAACXHm4utoXNPxaZI4fEAes/AAAAP3oFAAAAAAAAAU8BAADEAAAA881+I3LJzT84QywE8BrrPwAAAD96BQAAAAAAAAFQAQAAxAAAADOyVfBjEs4/Lu0djag76z8AAAA/igUAAAAAAAABUQEAAMQAAABTy/KUi2DOP+pBdGNYV+s/AAAAP4oFAAAAAAAAAVIBAADEAAAAc+SPObOuzj/k62XsEHjrPwAAAD+pBQAAAAAAAAFTAQAAxAAAAC+cf2V8DM8/spVAgVag6z8AAAA/qQUAAAAAAAABVAEAAMQAAAAPH6m5D2XPP0jqf2OTw+s/AAAAP6kFAAAAAAAAAVUBAADEAAAA56HSDaO9zz+yPqhRXe7rPwAAAD+5BQAAAAAAAAFWAQAAxAAAAPT3GkWACNA/4j01jR4U7D8AAAA/uQUAAAAAAAABVwEAAMQAAADU0xLbZDfQP0ySXXvoPuw/AAAAP9gFAAAAAAAAAVgBAADEAAAA0npEmRNh0D+Akeq2qWTsPwAAAD/YBQAAAAAAAAFZAQAAxAAAAJCLAgculdA/6uUSpXOP7D8AAAA/6AUAAAAAAAABWgEAAMQAAACQMjTF3L7QP346Uoewsuw/AAAAP+gFAAAAAAAAAVsBAADEAAAAjtllg4vo0D925EMQadPsPwAAAD8HBgAAAAAAAAFcAQAAxAAAAK5L0WkEDdE/0OPnP53x7D8AAAA/BwYAAAAAAAABXQEAAMQAAADcdnLDuUPRP6CNwtTiGe0/AAAAPwcGAAAAAAAAAV4BAADEAAAADKITHW960T9uN51pKELtPwAAAD8WBgAAAAAAAAFfAQAAxAAAABoCe05attE/ZuGO8uBi7T8AAAA/FgYAAAAAAAABYAEAAMQAAACIw4/4o+LRP/g1ztQdhu0/AAAAPzYGAAAAAAAAAWEBAADEAAAA9oSkou0O0j8a4NZRSZ/tPwAAAD82BgAAAAAAAAFiAQAAxAAAAEZ7fyRtQNI/OorfznS47T8AAAA/NgYAAAAAAAABYwEAAMQAAAB2piB+InfSPzQ00Vct2e0/AAAAP1UGAAAAAAAAAWQBAADEAAAA8iBrm6i10j/yiCcu3fTtPwAAAD9VBgAAAAAAAAFlAQAAxAAAAEIXRh0o59I/EjMwqwgO7j8AAAA/VQYAAAAAAAABZgEAAMQAAAAg8z2zDBbTP4TdZhAaGO4/AAAAP2UGAAAAAAAAAWcBAADEAAAAAM81SfFE0z/Qh4aBuCnuPwAAAD9lBgAAAAAAAAFoAQAAxAAAAP51ZwegbtM/4NwKQE427j8AAAA/gwYAAAAAAAABaQEAAMQAAAAsoQhhVaXTP7bc80vbPe4/AAAAP4MGAAAAAAAAAWoBAADEAAAAXMypugrc0z9i3MVj9UzuPwAAAD+DBgAAAAAAAAFrAQAAxAAAADqooVDvCtQ/Otyub4JU7j8AAAA/ogYAAAAAAAABbAEAAMQAAAAahJnm0znUP66G5dSTXu4/AAAAP6IGAAAAAAAAAW0BAADEAAAA+F+RfLho1D8Q3Jd7D1zuPwAAAD+iBgAAAAAAAAFuAQAAxAAAAJilFcIIotQ/hIbO4CBm7j8AAAA/wQYAAAAAAAABbwEAAMQAAAA265kHWdvUP1qGt+ytbe4/AAAAP8EGAAAAAAAAAXABAADEAAAAtGXkJN8Z1T8whqD4OnXuPwAAAD/BBgAAAAAAAAFxAQAAxAAAAKT6ES4AW9U/zjDuUb937j8AAAA/4QYAAAAAAAABcgEAAMQAAABiC9CbGo/VP1qGt+ytbe4/AAAAP+EGAAAAAAAAAXMBAADEAAAA0MzkRWS71T8gMRw6pWjuPwAAAD/hBgAAAAAAAAF0AQAAxAAAALCo3NtI6tU/Otyub4JU7j8AAAA/8AYAAAAAAAABdQEAAMQAAABuuZpJYx7WP/Axj/7jQu4/AAAAP/AGAAAAAAAAAXYBAADEAAAAvq91y+JP1j/Qh4aBuCnuPwAAAD8PBwAAAAAAAAF3AQAAxAAAACxxinUsfNY/noj5RfcD7j8AAAA/DwcAAAAAAAABeAEAAMQAAADcyBJwCp7WP9DeHrGx2+0/AAAAPw8HAAAAAAAAAXkBAADEAAAAiiCbaui/1j/y379d1qbtPwAAAD8vBwAAAAAAAAF6AQAAxAAAAKqSBlFh5NY/2IvFV/Js7T8AAAA/LwcAAAAAAAABewEAAMQAAADIBHI32gjXPxQ4+Tn0I+0/AAAAPy8HAAAAAAAAAXwBAADEAAAAmCc0WoIl1z/YOfa25NDsPwAAAD9OBwAAAAAAAAF9AQAAxAAAAEh/vFRgR9c/zDsKKEh27D8AAAA/TgcAAAAAAAABfgEAAMQAAAAWon53CGTXP1boa/IvHuw/AAAAP04HAAAAAAAAAX8BAADEAAAAdqpdrhV+1z+qPzIKD8HrPwAAAD9eBwAAAAAAAAGAAQAAxAAAANayPOUimNc/iuzBvNxZ6z8AAAA/XgcAAAAAAAABgQEAAMQAAADEoDgwla/XP5KZaGMd6+o/AAAAP30HAAAAAAAAAYIBAADEAAAAlMP6Uj3M1z/+m8Gw2XnqPwAAAD99BwAAAAAAAAGDAQAAxAAAAPTL2YlK5tc/Lkl/S40D6j8AAAA/jAcAAAAAAAABhAEAAMQAAAAiUEklUfPXP9agc0tSl+k/AAAAP4wHAAAAAAAAAYUBAADEAAAAwu6brPIC2D+0TQP+HzDpPwAAAD+cBwAAAAAAAAGGAQAAxAAAAPRyC0j5D9g/XKX3/eTD6D8AAAA/nAcAAAAAAAABhwEAAMQAAAByRiSn0CTYPwL96/2pV+g/AAAAP7sHAAAAAAAAAYgBAADEAAAAEuV2LnI02D9E/y1X8+3nPwAAAD+7BwAAAAAAAAGJAQAAxAAAACCerKGuRtg/XAFZvMmL5z8AAAA/uwcAAAAAAAABigEAAMQAAABQIhw9tVPYP/wCP0VHQOc/AAAAP9sHAAAAAAAAAYsBAADEAAAAwDz/KFBW2D9cr4kbvO/mPwAAAD/bBwAAAAAAAAGMAQAAxAAAABCMqOwgXtg/XgYiS7Wh5j8AAAA/2wcAAAAAAAABjQEAAMQAAABg21Gw8WXYP+yygxWdSeY/AAAAP/oHAAAAAAAAAY4BAADEAAAAHkXeX11w2D+ytICSjfblPwAAAD/6BwAAAAAAAAGPAQAAxAAAAAB6pDeTddg/7GC0dI+t5T8AAAA/+gcAAAAAAAABkAEAAMQAAAAAeqQ3k3XYP15igwmaaeU/AAAAPwkIAAAAAAAAAZEBAADEAAAAkF/BS/hy2D9iuRs5kxvlPwAAAD8JCAAAAAAAAAGSAQAAxAAAAAB6pDeTddg/NhCddBnV5D8AAAA/KQgAAAAAAAABkwEAAMQAAABulIcjLnjYP0i8uWKok+Q/AAAAPykIAAAAAAAAAZQBAADEAAAA4K5qD8l62D/2EiSqu1TkPwAAAD8pCAAAAAAAAAGVAQAAxAAAAB5F3l9dcNg/ommO8c4V5D8AAAA/SAgAAAAAAAABlgEAAMQAAADwwG7EVmPYP+5qRpJm2eM/AAAAP0gIAAAAAAAAAZcBAADEAAAAoHHFAIZb2D/IwcfN7JLjPwAAAD9ICAAAAAAAAAGYAQAAxAAAAMA8/yhQVtg/AG77r+5J4z8AAAA/WAgAAAAAAAABmQEAAMQAAADiBzlRGlHYP9jEfOt0A+M/AAAAP1gIAAAAAAAAAZoBAADEAAAAANNyeeRL2D8QcbDNdrriPwAAAD93CAAAAAAAAAGbAQAAxAAAALKDybUTRNg/Sh3kr3hx4j8AAAA/dwgAAAAAAAABnAEAAMQAAACA/1kaDTfYP/pzTveLMuI/AAAAP4YIAAAAAAAAAZ0BAADEAAAAAixBuzUi2D8IIGvlGvHhPwAAAD+GCAAAAAAAAAGeAQAAxAAAANKn0R8vFdg/4HbsIKGq4T8AAAA/lggAAAAAAAABnwEAAMQAAAD0cgtI+Q/YP7rNbVwnZOE/AAAAP5YIAAAAAAAAAaABAADEAAAAMgl/mI0F2D8szzzxMSDhPwAAAD+1CAAAAAAAAAGhAQAAxAAAAOS51dS8/dc/sCWQRNLo4D8AAAA/tQgAAAAAAAABogEAAMQAAACUaiwR7PXXPwx8zKP/uOA/AAAAP7UIAAAAAAAAAaMBAADEAAAAIlBJJVHz1z8CfVZcsYvgPwAAAD/FCAAAAAAAAAGkAQAAxAAAAPTL2YlK5tc//H3gFGNe4D8AAAA/xQgAAAAAAAABpQEAAMQAAAAUlxOyFOHXP0Z/mLX6IeA/AAAAP+QIAAAAAAAAAaYBAADEAAAAVC2HAqnW1z/QAHPEPtrfPwAAAD/kCAAAAAAAAAGnAQAAxAAAAJTD+lI9zNc/hK3rgpl63z8AAAA/9AgAAAAAAAABqAEAAMQAAABEdFGPbMTXP5RZCHEoOd8/AAAAP/QIAAAAAAAAAakBAADEAAAAZD+Ltza/1z+IWxzii97ePwAAAD8DCQAAAAAAAAGqAQAAxAAAAMSgODCVr9c/QAiVoOZ+3j8AAAA/AwkAAAAAAAABqwEAAMQAAAAmAuao85/XP7hfcqw4Gt4/AAAAPyMJAAAAAAAAAawBAADEAAAARs0f0b2a1z80t0+4irXdPwAAAD8jCQAAAAAAAAGtAQAAxAAAAPZ9dg3tktc/zLm/+bk83T8AAAA/IwkAAAAAAAABrgEAAMQAAADG+QZy5oXXP0QRnQUM2Nw/AAAAPzIJAAAAAAAAAa8BAADEAAAABpB6wnp71z80E7F2b33cPwAAAD8yCQAAAAAAAAGwAQAAxAAAALZA0f6pc9c/mL/7TOQs3D8AAAA/UgkAAAAAAAABsQEAAMQAAAAWon53CGTXPyAWT6CE9ds/AAAAP1IJAAAAAAAAAbIBAADEAAAAWDjyx5xZ1z+kbKLzJL7bPwAAAD9hCQAAAAAAAAGzAQAAxAAAAJjOZRgxT9c/KMP1RsWG2z8AAAA/YQkAAAAAAAABtAEAAMQAAAD4LxORjz/XP6gZSZplT9s/AAAAP3EJAAAAAAAAAbUBAADEAAAAmCc0WoIl1z8gcrBeab3aPwAAAD9xCQAAAAAAAAG2AQAAxAAAAOrPq1+kA9c/0B+z1XUw2j8AAAA/kAkAAAAAAAABtwEAAMQAAADqz6tfpAPXP9Afs9V1MNo/AAAAP5AJAAAAAAAAAbgBAADEAAAA6s+rX6QD1z/QH7PVdTDaPwAAAD+QCQAAAAAAAAG5AQAAxAAAAOrPq1+kA9c/0B+z1XUw2j8AAAA/kAkAAAAAAAABugEAAMQAAAALdDrLbTTKP/TZSjEzLsg/AAAAPwAAAAAAAAAAAbsBAADEAAAAC3Q6y200yj/02UoxMy7IPwAAAD8PAAAAAAAAAAG8AQAAxAAAAAt0OsttNMo/9NlKMTMuyD8AAAA/DwAAAAAAAAABvQEAAMQAAABx4FIJwKfJPwCH8ddzv8c/AAAAPy8AAAAAAAAAAb4BAADEAAAAETFCFARkyT/AMuDdHI3HPwAAAD8vAAAAAAAAAAG/AQAAxAAAABXj3pemEMk/kIlhGaNGxz8AAAA/LwAAAAAAAAABwAEAAMQAAABVK+9r3bLIP2zg4lQpAMc/AAAAPz4AAAAAAAAAAcEBAADEAAAAuT45aN5PyD8ojNFa0s3GPwAAAD8+AAAAAAAAAAHCAQAAxAAAADt2i876vcc/0IwtK56vxj8AAAA/XQAAAAAAAAABwwEAAMQAAABdTDC8uDvHP0A3ZJCvucY/AAAAP10AAAAAAAAAAcQBAADEAAAAQYxhWeLDxj8ojNFa0s3GPwAAAD9dAAAAAAAAAAHFAQAAxAAAAOU1H6Z3VsY/EOE+JfXhxj8AAAA/fQAAAAAAAAABxgEAAMQAAABlFKPKQu7FPyDfKrSRPMc/AAAAP30AAAAAAAAAAccBAADEAAAAqVyznnmQxT/AMuDdHI3HPwAAAD99AAAAAAAAAAHIAQAAxAAAAE0GcesOI8U/EIXdZhAayD8AAAA/nAAAAAAAAAAByQEAAMQAAADxry44pLXEPzSBtYRJz8g/AAAAP5wAAAAAAAAAAcoBAADEAAAAES0F5BBdxD8cJ2g3yKzJPwAAAD+cAAAAAAAAAAHLAQAAxAAAALN99O5UGcQ/KHitHyR2yj8AAAA/rAAAAAAAAAABzAEAAMQAAADzbDaBOuXDP4TIlje0Xcs/AAAAP6wAAAAAAAAAAc0BAADEAAAA1/rKmsHAwz8ExBKFITHMPwAAAD/LAAAAAAAAAAHOAQAAxAAAABfqDC2njMM/OL7WMfdAzT8AAAA/ywAAAAAAAAABzwEAAMQAAAC34S32mXLDP2S4mt7MUM4/AAAAP9oAAAAAAAAAAdABAADEAAAAuTr8N+tIwz+Qsl6LomDPPwAAAD/aAAAAAAAAAAHRAQAAxAAAAFsyHQHeLsM/YFYRHDw40D8AAAA/6gAAAAAAAAAB0gEAAMQAAACZyJBRciTDP+z9qVc4ytA/AAAAP+oAAAAAAAAAAdMBAADEAAAA+Sk+ytAUwz8mpRSrTmvRPwAAAD/6AAAAAAAAAAHUAQAAxAAAADvAsRplCsM/Xkx//mQM0j8AAAA/+gAAAAAAAAAB1QEAAMQAAAAZ9Xfymg/DP7id8s6mxtI/AAAAPxkBAAAAAAAAAdYBAADEAAAAd/1WKagpwz8Q72Wf6IDTPwAAAD8ZAQAAAAAAAAHXAQAAxAAAANkFNmC1Q8M/wEAHWBAs1D8AAAA/KQEAAAAAAAAB2AEAAMQAAABZ2U6/jFjDP76S1vgdyNQ/AAAAPykBAAAAAAAAAdkBAADEAAAANbVGVXGHwz+cOp0cAEvVPwAAAD84AQAAAAAAAAHaAQAAxAAAAJVkV0oty8M/XDhbw7a01T8AAAA/OAEAAAAAAAAB2wEAAMQAAADTSC4XHxTEP/iLEO1BBdY/AAAAP1cBAAAAAAAAAdwBAADEAAAAES0F5BBdxD/k3/P+skbWPwAAAD9XAQAAAAAAAAHdAQAAxAAAAFER3LACpsQ/XImgqxJ+1j8AAAA/VwEAAAAAAAAB3gEAAMQAAABNXz8tYPnEPywze0BYptY/AAAAP3cBAAAAAAAAAd8BAADEAAAAC75gF9iAxT80MvGHptPWPwAAAD93AQAAAAAAAAHgAQAAxAAAAOnnuykaA8Y/fIYCgv0F1z8AAAA/dwEAAAAAAAAB4QEAAMQAAAAFqIqM8HrGP0gw3RZDLtc/AAAAP5YBAAAAAAAAAeIBAADEAAAAwV96uLnYxj9o2uWTbkfXPwAAAD+WAQAAAAAAAAHjAQAAxAAAAKHiowxNMcc/UC9TXpFb1z8AAAA/lgEAAAAAAAAB5AEAAMQAAACdMAeJqoTHPwAvJXaratc/AAAAP6YBAAAAAAAAAeUBAADEAAAAnX5qBQjYxz84hMAotG/XPwAAAD+mAQAAAAAAAAHmAQAAxAAAAHmoxRdKWsg/qC73jcV51z8AAAA/xQEAAAAAAAAB5wEAAMQAAAAVPK3Z9+bIPziEwCi0b9c/AAAAP8UBAAAAAAAAAegBAADEAAAAsc+Um6VzyT8whUrhZULXPwAAAD/UAQAAAAAAAAHpAQAAxAAAAC/xEHfa28k/DNtBZDop1z8AAAA/1AEAAAAAAAAB6gEAAMQAAACtEo1SD0TKPwDcyxzs+9Y/AAAAP+QBAAAAAAAAAesBAADEAAAASf9CVg6nyj/cMk1YcrXWPwAAAD/kAQAAAAAAAAHsAQAAxAAAAGe/EbnkHss/WIoqZMRQ1j8AAAA/AwIAAAAAAAAB7QEAAMQAAAADU/l6kqvLPxA3oyIf8dU/AAAAPwMCAAAAAAAAAe4BAADEAAAAwbEaZQozzD/cjq4WV33VPwAAAD8DAgAAAAAAAAHvAQAAxAAAAB8IXRh1oMw/ODyDpX3/1D8AAAA/EwIAAAAAAAAB8AEAAMQAAAB7Xp/L3w3NPyI/Ic+Sd9Q/AAAAPxMCAAAAAAAAAfEBAADEAAAAt0J2mNFWzT9y7X8Wa8zTPwAAAD8yAgAAAAAAAAHyAQAAxAAAADe9wLVXlc0/cJw6Lg8D0z8AAAA/MgIAAAAAAAAB8wEAAMQAAADzzX4jcsnNP2ZL9UWzOdI/AAAAP0ICAAAAAAAAAfQBAADEAAAAd6GXgknezT9ITx0oeoTRPwAAAD9CAgAAAAAAAAH1AQAAxAAAAJds0aoT2c0/mP17b1LZ0D8AAAA/UQIAAAAAAAAB9gEAAMQAAAA3ZPJzBr/NPyACACLlBdA/AAAAP1ECAAAAAAAAAfcBAADEAAAAN73AtVeVzT/wDWR5u0bOPwAAAD9xAgAAAAAAAAH4AQAAxAAAANsNsMCbUc0/+BZs3uCfzD8AAAA/cQIAAAAAAAAB+QEAAMQAAAC79BIcdAPNP7wevKJuNcs/AAAAP3ECAAAAAAAAAfoBAADEAAAA33Hpx+CqzD/s0ELMDdXJPwAAAD+QAgAAAAAAAAH7AQAAxAAAAB+6+ZsXTcw/wNZ+HzjFyD8AAAA/kAIAAAAAAAAB/AEAAMQAAABDkJ6J1crLP3QxKD2Fycc/AAAAP5ACAAAAAAAAAf0BAADEAAAA55IqGLwzyz+Ei3WKBuzGPwAAAD+gAgAAAAAAAAH+AQAAxAAAAGsjS8ApeMo/sJBVDWX6xT8AAAA/oAIAAAAAAAAB/wEAAMQAAABvOSFLEX7JP3CYpdHyj8Q/AAAAP78CAAAAAAAAAQACAADEAAAAbzkhSxF+yT9wmKXR8o/EPwAAAD+/AgAAAAAAAAEBAgAAxAAAAG85IUsRfsk/cJil0fKPxD8AAAA/vwIAAAAAAAABAgIAAMQAAABvOSFLEX7JP3CYpdHyj8Q/AAAAP78CAAAAAAAAAQMCAADEAAAAuPMXpW/cpT9wmKXR8o/EPwAAAD8AAAAAAAAAAAEEAgAAxAAAALjzF6Vv3KU/cJil0fKPxD8AAAA/HwAAAAAAAAABBQIAAMQAAADIeJL8j76jP7DststJwsQ/AAAAPx8AAAAAAAAAAQYCAADEAAAA1KQ+El/KoT9k6/4qsv7EPwAAAD8fAAAAAAAAAAEHAgAAxAAAAGBLNUW0FKA/kJR97ytFxT8AAAA/LgAAAAAAAAABCAIAAMQAAADYoF85qe2bP/iRDa78vcU/AAAAPz4AAAAAAAAAAQkCAADEAAAA8KpU6Omxlz/05GYHvCzGPwAAAD8+AAAAAAAAAAEKAgAAxAAAAAgDrROIyZM/nDYIwOPXxj8AAAA/TgAAAAAAAAABCwIAAMQAAAAoAjf91AqQPzTdFkMul8c/AAAAP04AAAAAAAAAAQwCAADEAAAAcOyrQlySiT84LlwrimDIPwAAAD9tAAAAAAAAAAENAgAAxAAAAJBwsIPJtYM/aCgg2F9wyT8AAAA/bQAAAAAAAAABDgIAAMQAAABgvb1znqZ9P6wg0BPS2so/AAAAP20AAAAAAAAAAQ8CAADEAAAAoG1uytrVdT8ExBKFITHMPwAAAD+MAAAAAAAAAAEQAgAAxAAAAMDj5RaQ8m8/0BGMW4KRzT8AAAA/jAAAAAAAAAABEQIAAMQAAADAyyNfQm9pPxQKPJf0+84/AAAAP4wAAAAAAAAAARICAADEAAAAwMsjX0JvaT/uq9q2Ki7QPwAAAD+cAAAAAAAAAAETAgAAxAAAAMCTlm3MIWg/0FIXIlve0D8AAAA/nAAAAAAAAAABFAIAAMQAAADAWwl8VtRmPxT597y/rNE/AAAAP7sAAAAAAAAAARUCAADEAAAAQAOxULi8aj+onwZACmzSPwAAAD+7AAAAAAAAAAEWAgAAxAAAAKCNOQQDoHA/HJwMRikS0z8AAAA/uwAAAAAAAAABFwIAAMQAAACgCTXDlXx2P2ruCc8cn9M/AAAAP9oAAAAAAAAAARgCAADEAAAAYIUwgihZfD9OltDy/iHUPwAAAD/aAAAAAAAAAAEZAgAAxAAAAJCcXJmYwYE/nujNe/Ku1D8AAAA/2gAAAAAAAAABGgIAAMQAAACQLi7jEqSGPwTmXTrDJ9U/AAAAP/oAAAAAAAAAARsCAADEAAAAUKopoqWAjD/I4xvheZHVPwAAAD/6AAAAAAAAAAEcAgAAxAAAABjsYHLtBJE/EDejIh/x1T8AAAA/+gAAAAAAAAABHQIAAMQAAAAIqt7RNvOTP8Q164GHLdY/AAAAPxgBAAAAAAAAAR4CAADEAAAA8KpU6Omxlz/s3mlGAXTWPwAAAD8YAQAAAAAAAAEfAgAAxAAAANhS/LxLmps/UN2DvYO/1j8AAAA/NwEAAAAAAAABIAIAAMQAAADA+qORrYKfPwDcyxzs+9Y/AAAAPzcBAAAAAAAAASECAADEAAAAWNyQeHs4oT8M20FkOinXPwAAAD9HAQAAAAAAAAEiAgAAxAAAANCOaId3xKI/MIVK4WVC1z8AAAA/RwEAAAAAAAABIwIAAMQAAABI6HFUInqkPxjat6uIVtc/AAAAP1cBAAAAAAAAASQCAADEAAAAuI/enSqDpj9o2uWTbkfXPwAAAD9XAQAAAAAAAAElAgAAxAAAACiFrmOQ36g/SDDdFkMu1z8AAAA/dgEAAAAAAAABJgIAAMQAAAAYp2XKHierP7TbnTQGC9c/AAAAP3YBAAAAAAAAAScCAADEAAAAEHu5tE8brT/43FXVnc7WPwAAAD92AQAAAAAAAAEoAgAAxAAAAIDJV7wGTq8/eDQz4e9p1j8AAAA/lQEAAAAAAAABKQIAAMQAAAD6ZMkjsJawP4Th2Ycw+9U/AAAAP5UBAAAAAAAAASoCAADEAAAAdnvaOfF7sT+QjoAucYzVPwAAAD+VAQAAAAAAAAErAgAAxAAAAHK+0vBaTLI/cpEeWIYE1T8AAAA/pQEAAAAAAAABLAIAAMQAAABqqPxlc0azP6iVdCIzQNQ/AAAAP6UBAAAAAAAAAS0CAADEAAAApoFobXEMtD9m75OHznHTPwAAAD/EAQAAAAAAAAEuAgAAxAAAAKIdL2Yss7Q/YJ5On3Ko0j8AAAA/xAEAAAAAAAABLwIAAMQAAADeqDfxzCW1P8r3Pxwo6dE/AAAAP8QBAAAAAAAAATACAADEAAAAGjRAfG2YtT/aUY1pqQvRPwAAAD/jAQAAAAAAAAExAgAAxAAAAFpx5Yqwt7U/EFbjM1ZH0D8AAAA/4wEAAAAAAAABMgIAAMQAAADa6y+oNva1P0RgYQKv084/AAAAP+MBAAAAAAAAATMCAADEAAAAWhgXSV/htT+MvXphK1/NPwAAAD8DAgAAAAAAAAE0AgAAxAAAABrbcTocwrU/3BqUwKfqyz8AAAA/AwIAAAAAAAABNQIAAMQAAACeYCcdloO1P2jMvhl7qMo/AAAAPwMCAAAAAAAAATYCAADEAAAA3qg38cwltT/0felyTmbJPwAAAD8SAgAAAAAAAAE3AgAAxAAAAF6HuxWYvbQ/hC8UzCEkyD8AAAA/EgIAAAAAAAABOAIAAMQAAAAmVYHMSCG0P1Q1UB9MFMc/AAAAPzECAAAAAAAAATkCAADEAAAAKrm60416sz8MkPk8mRjGPwAAAD8xAgAAAAAAAAE6AgAAxAAAAO7fTsyPtLI/eOnquU5ZxT8AAAA/MQIAAAAAAAABOwIAAMQAAAAy2vsjaQOyP4CWkWCP6sQ/AAAAP1ECAAAAAAAAATwCAADEAAAAdi13vZMosT+MQzgH0HvEPwAAAD9RAgAAAAAAAAE9AgAAxAAAAHxDTUh7LrA/AJsVEyIXxD8AAAA/UQIAAAAAAAABPgIAAMQAAAAIs0amxWiuP1CczbO52sM/AAAAP3ACAAAAAAAAAT8CAADEAAAAEN/yu5R0rD/0nCmEhbzDPwAAAD9wAgAAAAAAAAFAAgAAxAAAAKA3hnKMa6o/UJzNs7nawz8AAAA/cAIAAAAAAAABQQIAAMQAAACoCmRGCqGoP+jvgt1EK8Q/AAAAP4ACAAAAAAAAAUICAADEAAAAOG5iwvUapj9wmKXR8o/EPwAAAD+AAgAAAAAAAAFDAgAAxAAAAEhMq1tn06M/3JU1kMMIxT8AAAA/nwIAAAAAAAABRAIAAMQAAABYji38HeWgPxQ9oOPZqcU/AAAAP58CAAAAAAAAAUUCAADEAAAAWI4t/B3loD8UPaDj2anFPwAAAD+fAgAAAAAAAAFGAgAAxAAAAFiOLfwd5aA/FD2g49mpxT8AAAA/rgIAAAAAAAABRwIAAMQAAABYji38HeWgPxQ9oOPZqcU/AAAAP74CAAAAAAAAAUgCAADEAAAAalqZ6RXzsj8U0CWOsSrZPwAAAD8AAAAAAAAAAAFJAgAAxAAAAGpamekV87I/FNAljrEq2T8AAAA/EAAAAAAAAAABSgIAAMQAAABqWpnpFfOyPxTQJY6xKtk/AAAAPxAAAAAAAAAAAUsCAADEAAAAalqZ6RXzsj8U0CWOsSrZPwAAAD8fAAAAAAAAAAFMAgAAxAAAAHJwb3T9+LE/LHu4w44W2T8AAAA/HwAAAAAAAAABTQIAAMQAAAA25WbpXIaxPwzRr0Zj/dg/AAAAPz8AAAAAAAAAAU4CAADEAAAA9rIsoA3qsD94fHBkJtrYPwAAAD8/AAAAAAAAAAFPAgAAxAAAALzZwJgPJLA/WNJn5/rA2D8AAAA/PwAAAAAAAAABUAIAAMQAAAAAWnhkdJKuP6jSlc/gsdg/AAAAP04AAAAAAAAAAVECAADEAAAAjKegVXgGrT9wffoc2KzYPwAAAD9eAAAAAAAAAAFSAgAAxAAAAJh6fin2O6s/cH36HNis2D8AAAA/XgAAAAAAAAABUwIAAMQAAAAgekOenFypP+AnMYLpttg/AAAAP24AAAAAAAAAAVQCAADEAAAAsNLWVJRTpz9AJ9WxHdXYPwAAAD9uAAAAAAAAAAFVAgAAxAAAAECEOE3dIKU/RCZL+WsC2T8AAAA/jQAAAAAAAAABVgIAAMQAAADQNZpFJu6iP8DP96XLOdk/AAAAP40AAAAAAAAAAVcCAADEAAAA2Ah4GaQjoT+wI9u3PHvZPwAAAD+cAAAAAAAAAAFYAgAAxAAAAMC3q9pDsp4/8HfssZOt2T8AAAA/nAAAAAAAAAABWQIAAMQAAADgXWeCPx2bPzDM/avq39k/AAAAP6wAAAAAAAAAAVoCAADEAAAA+GdcMYDhlj8IdU6IfjXaPwAAAD+sAAAAAAAAAAFbAgAAxAAAABjWiucF/5E/4B2fZBKL2j8AAAA/ywAAAAAAAAABXAIAAMQAAABwcpywLzOLPwjHHSmM0do/AAAAP8sAAAAAAAAAAV0CAADEAAAAkKg9dT8DhT9sxTegDh3bPwAAAD/LAAAAAAAAAAFeAgAAxAAAAGD1SmUU9H4/kG62ZIhj2z8AAAA/2wAAAAAAAAABXwIAAMQAAACgpfu7UCN3P9zBPaYtw9s/AAAAP9sAAAAAAAAAAWACAADEAAAAwOPlFpDybz/UFJf/7DHcPwAAAD/6AAAAAAAAAAFhAgAAxAAAAMAjfIrghmU/eGfCcMav3D8AAAA/+gAAAAAAAAABYgIAAMQAAACAF3SlJQdeP3S6G8qFHt0/AAAAP/oAAAAAAAAAAWMCAADEAAAAAKhZwjlsWz/ct6uIVpfdPwAAAD8ZAQAAAAAAAAFkAgAAxAAAAAB81LV+nmE/8LQNX0Ef3j8AAAA/GQEAAAAAAAABZQIAAMQAAADAI3yK4IZlP9Bc1IIjot4/AAAAPxkBAAAAAAAAAWYCAADEAAAAwDs+Qi4KbD/oWTZZDirfPwAAAD84AQAAAAAAAAFnAgAAxAAAAKApAP29RnE/dAHPlAq83z8AAAA/OAEAAAAAAAABaAIAAMQAAABgQcK0C8p3P5IpuCaZM+A/AAAAPzgBAAAAAAAAAWkCAADEAAAAYPVKZRT0fj9WfYREl3zgPwAAAD9HAQAAAAAAAAFqAgAAxAAAAJCGhg6xu4I/gCYDCRHD4D8AAAA/RwEAAAAAAAABawIAAMQAAACQkmfqV/2FP6jPgc2KCeE/AAAAP2cBAAAAAAAAAWwCAADEAAAAcCQ5NNLfij8ieS566kDhPwAAAD9nAQAAAAAAAAFtAgAAxAAAAFBopwHvbo8/2nd22VJ94T8AAAA/dgEAAAAAAAABbgIAAMQAAAAY1ornBf+RP+B27CChquE/AAAAP3YBAAAAAAAAAW8CAADEAAAACJ9zDENwlD8SdnlcYtDhPwAAAD+GAQAAAAAAAAFwAgAAxAAAAPCqVOjpsZc/RHUGmCP24T8AAAA/hgEAAAAAAAABcQIAAMQAAADgXWeCPx2bP9rJRXpgGeI/AAAAP6UBAAAAAAAAAXICAADEAAAAyMIWoDc1nj9EHm5oKkTiPwAAAD+lAQAAAAAAAAFzAgAAxAAAAFxAyn/AkaA/rnKWVvRu4j8AAAA/pQEAAAAAAAABdAIAAMQAAABUeFdxNt+hP0LH1TgxkuI/AAAAP8QBAAAAAAAAAXUCAADEAAAATLDkYqwsoz9kcd61XKviPwAAAD/EAQAAAAAAAAF2AgAAxAAAAEjocVQieqQ/SsZLgH+/4j8AAAA/xAEAAAAAAAABdwIAAMQAAAA8xzAER/GlP5Jwa/Ed0eI/AAAAP+QBAAAAAAAAAXgCAADEAAAAMPRSMMm7pz9scFT9qtjiPwAAAD/kAQAAAAAAAAF5AgAAxAAAAKCbv3nRxKk/4BqLYrzi4j8AAAA/5AEAAAAAAAABegIAAMQAAACUyOGlU4+rP0RwPQk44OI/AAAAPwMCAAAAAAAAAXsCAADEAAAAEHu5tE8brT9EcD0JOODiPwAAAD8DAgAAAAAAAAF8AgAAxAAAAIgtkcNLp64/bHBU/arY4j8AAAA/AwIAAAAAAAABfQIAAMQAAAC82cCYDySwP1ob0D4VzOI/AAAAPxICAAAAAAAAAX4CAADEAAAANvDRrlAJsT8gxjSMDMfiPwAAAD8SAgAAAAAAAAF/AgAAxAAAAPKcVhUm5LE/SsZLgH+/4j8AAAA/MgIAAAAAAAABgAIAAMQAAAAudsIcJKqyP8bGkFzYqOI/AAAAPzICAAAAAAAAAYECAADEAAAAquWhdLZlsz+mHIjfrI/iPwAAAD8yAgAAAAAAAAGCAgAAxAAAAGLr9BzdFrQ/hnJ/YoF24j8AAAA/UQIAAAAAAAABgwIAAMQAAADis6K2wKi0P/AdQIBEU+I/AAAAP1ECAAAAAAAAAYQCAADEAAAAGubc/w9FtT/6c073izLiPwAAAD9RAgAAAAAAAAGFAgAAxAAAABrbcTocwrU/nHSqx1cU4j8AAAA/cAIAAAAAAAABhgIAAMQAAADWOZMklEm2P6bKuD6f8+E/AAAAP3ACAAAAAAAAAYcCAADEAAAA0i4oX6DGtj92yysD3s3hPwAAAD9wAgAAAAAAAAGIAgAAxAAAAE5QpDrVLrc/VCEjhrK04T8AAAA/gAIAAAAAAAABiQIAAMQAAADKGFLUuMC3P153Mf35k+E/AAAAP4ACAAAAAAAAAYoCAADEAAAAyg3nDsU9uD/KIvIavXDhPwAAAD+fAgAAAAAAAAGLAgAAxAAAAAqZ75llsLg/RCM39xVa4T8AAAA/nwIAAAAAAAABjAIAAMQAAADCUN/FLg65P1zOySzzReE/AAAAP58CAAAAAAAAAY0CAADEAAAAvp5CQoxhuT+uzvcU2TbhPwAAAD++AgAAAAAAAAGOAgAAxAAAAD4ZjV8SoLk/yHmKSrYi4T8AAAA/vgIAAAAAAAABjwIAAMQAAADCk9d8mN65P7gkBowgFuE/AAAAP74CAAAAAAAAAZACAADEAAAAOg4imh4duj+Yev0O9fzgPwAAAD/eAgAAAAAAAAGRAgAAxAAAAHry+GYQZro/2iWnOEXh4D8AAAA/3gIAAAAAAAABkgIAAMQAAAA6A7fUKpq6PzZ845dyseA/AAAAP94CAAAAAAAAAZMCAADEAAAAeueNoRzjuj/KJ7upqIbgPwAAAD/tAgAAAAAAAAGUAgAAxAAAADb4Sw83F7s/wChFYlpZ4D8AAAA/7QIAAAAAAAABlQIAAMQAAAB2NfEdeja7P+Ip5g5/JOA/AAAAPwwDAAAAAAAAAZYCAADEAAAAdtwi3Chguz/QAHPEPtrfPwAAAD8MAwAAAAAAAAGXAgAAxAAAALYZyOprf7s/EAO1HYhw3z8AAAA/DAMAAAAAAAABmAIAAMQAAAByg1Sa14m7P6QFJV+3994/AAAAPywDAAAAAAAAAZkCAADEAAAAssD5qBqpuz+wsssF+IjePwAAAD8sAwAAAAAAAAGaAgAAxAAAAPZWbfmunrs/QLU7RycQ3j8AAAA/LAMAAAAAAAABmwIAAMQAAACywPmoGqm7P6hhhh2cv90/AAAAP0oDAAAAAAAAAZwCAADEAAAANu3gSUOUuz+YY5qO/2TdPwAAAD9KAwAAAAAAAAGdAgAAxAAAADbt4ElDlLs/bLulgjfx3D8AAAA/SgMAAAAAAAABngIAAMQAAAD2Vm35rp67P6i959uAh9w/AAAAP2kDAAAAAAAAAZ8CAADEAAAAMkavi5Rquz8QajKy9TbcPwAAAD9pAwAAAAAAAAGgAgAAxAAAALZyliy9Vbs/6MCz7Xvw2z8AAAA/aQMAAAAAAAABoQIAAMQAAAB2NfEdeja7P/Rs0NsKr9s/AAAAP3kDAAAAAAAAAaICAADEAAAANvhLDzcXuz+4GL/hs3zbPwAAAD95AwAAAAAAAAGjAgAAxAAAALokM7BfArs/cMSt51xK2z8AAAA/mAMAAAAAAAABpAIAAMQAAAB6542hHOO6P7zFZYj0Dds/AAAAP5gDAAAAAAAAAaUCAADEAAAAekBc4225uj8ocSamt+raPwAAAD+YAwAAAAAAAAGmAgAAxAAAADoDt9Qqmro/CMcdKYzR2j8AAAA/twMAAAAAAAABpwIAAMQAAAB+mSolv4+6P+gcFaxguNo/AAAAP7cDAAAAAAAAAagCAADEAAAAuohst6Rbuj8AyKfhPaTaPwAAAD+3AwAAAAAAAAGpAgAAxAAAAHpLx6hhPLo/jB1xfCya2j8AAAA/1wMAAAAAAAABqgIAAMQAAAA6DiKaHh26PxhzOhcbkNo/AAAAP9cDAAAAAAAAAasCAADEAAAAAtF8i9v9uT9sc2j/AIHaPwAAAD/XAwAAAAAAAAGsAgAAxAAAAD7Avh3Bybk/vHOW5+Zx2j8AAAA/5gMAAAAAAAABrQIAAMQAAAD+2+dQz4C5P0zJX4LVZ9o/AAAAP+YDAAAAAAAAAa4CAADEAAAARiT4JAYjuT8sH1cFqk7aPwAAAD8FBAAAAAAAAAGvAgAAxAAAAAqZ75llsLg/XHV8cGQm2j8AAAA/BQQAAAAAAAABsAIAAMQAAABKk5zxPv+3P5DLodse/tk/AAAAPwUEAAAAAAAAAbECAADEAAAAjjR7B8d3tz/0dmL54drZPwAAAD8lBAAAAAAAAAGyAgAAxAAAAFICQb5327Y/ZCIjF6W32T8AAAA/JQQAAAAAAAABswIAAMQAAADWOZMklEm2P0B4Gpp5ntk/AAAAPyUEAAAAAAAAAbQCAADEAAAAmgdZ20SttT9YI63PVorZPwAAAD9EBAAAAAAAAAG1AgAAxAAAAF7VHpL1ELU/6Hh2akWA2T8AAAA/RAQAAAAAAAABtgIAAMQAAACidv2nfYm0P7Aj27c8e9k/AAAAP0QEAAAAAAAAAbcCAADEAAAApoFobXEMtD90zj8FNHbZPwAAAD9UBAAAAAAAAAG4AgAAxAAAACq5utONerM/sCPbtzx72T8AAAA/VAQAAAAAAAABuQIAAMQAAACu8Aw6quiyP1gjrc9Witk/AAAAP3MEAAAAAAAAAboCAADEAAAAsq0Ug0AYsj+0IlH/iqjZPwAAAD9zBAAAAAAAAAG7AgAAxAAAADbw0a5QCbE/MMz9q+rf2T8AAAA/cwQAAAAAAAABvAIAAMQAAAC82cCYDySwPzzLc/M4Ddo/AAAAP5IEAAAAAAAAAb0CAADEAAAAgNTCgfrQrj/QH7PVdTDaPwAAAD+SBAAAAAAAAAG+AgAAxAAAAIDUwoH60K4/0B+z1XUw2j8AAAA/kgQAAAAAAAABvwIAAMQAAACA1MKB+tCuP9Afs9V1MNo/AAAAP5IEAAAAAAAAAcACAADEAAAAgNTCgfrQrj/QH7PVdTDaPwAAAD+iBAAAAAAAAAHBAgAAxAAAALjzF6Vv3KU/UJSj+oD0tj8AAAA/AAAAAAAAAAABwgIAAMQAAAC48xelb9ylP1CUo/qA9LY/AAAAPx8AAAAAAAAAAcMCAADEAAAAuPMXpW/cpT9QlKP6gPS2PwAAAD8fAAAAAAAAAAHEAgAAxAAAALjzF6Vv3KU/UJSj+oD0tj8AAAA/LwAAAAAAAAABxQIAAMQAAAC48xelb9ylP1CUo/qA9LY/AAAAPy8AAAAAAAAAAcYCAADEAAAAuPMXpW/cpT9QlKP6gPS2PwAAAD8vAAAAAAAAAAHHAgAAxAAAALjzF6Vv3KU/UJSj+oD0tj8AAAA/LwAAAAAAAAAByAIAAMQAAAC48xelb9ylP1CUo/qA9LY/AAAAPz4AAAAAAAAAAckCAADEAAAAOBWUgKREpj8o9kAMkKy0PwAAAD9eAAAAAAAAAAHKAgAAxAAAALjorN97WaY/sKdrZWNqsz8AAAA/bQAAAAAAAAABywIAAMQAAAA4vMU+U26mPyiuA4lZPLI/AAAAP20AAAAAAAAAAcwCAADEAAAAuOis33tZpj8gXb6g/XKxPwAAAD99AAAAAAAAAAHNAgAAxAAAALjzF6Vv3KU/GAx5uKGpsD8AAAA/fQAAAAAAAAABzgIAAMQAAABAhDhN3SClPzB2Z6CLwK8/AAAAP5wAAAAAAAAAAc8CAADEAAAAQJoO2MQmpD8gJSK4L/euPwAAAD+cAAAAAAAAAAHQAgAAxAAAANA1mkUm7qI/gNFsjqSmrj8AAAA/nAAAAAAAAAAB0QIAAMQAAADUpD4SX8qhP1B7RyPqzq4/AAAAP6wAAAAAAAAAAdICAADEAAAA3LoUnUbQoD+QIrJ2AHCvPwAAAD+7AAAAAAAAAAHTAgAAxAAAAMD6o5Gtgp8/gLjDjhZZsD8AAAA/uwAAAAAAAAAB1AIAAMQAAADIG+XhiAueP5i0m6xPDrE/AAAAP9sAAAAAAAAAAdUCAADEAAAA2ONX8BK+nD8QA3FTfFCyPwAAAD/bAAAAAAAAAAHWAgAAxAAAANigXzmp7Zs/0KNDg5wftD8AAAA/2wAAAAAAAAAB1wIAAMQAAADYoF85qe2bP4CZg33fArY/AAAAP/oAAAAAAAAAAdgCAADEAAAA2Pkte/rDmz9g5eji3L23PwAAAD/6AAAAAAAAAAHZAgAAxAAAANigXzmp7Zs/MDFOSNp4uT8AAAA/+gAAAAAAAAAB2gIAAMQAAADY41fwEr6cP2B+a05v97o/AAAAPwkBAAAAAAAAAdsCAADEAAAA0IqJrsHnnD+wIa6/vk28PwAAAD8JAQAAAAAAAAHcAgAAxAAAAMgb5eGIC54/EMXwMA6kvT8AAAA/KQEAAAAAAAAB3QIAAMQAAADA+qORrYKfP7Bp60L1vb4/AAAAPykBAAAAAAAAAd4CAADEAAAA4B5OpIspoD/QZcNgLnO/PwAAAD8pAQAAAAAAAAHfAgAAxAAAANgT496XpqA/uLowK1GHvz8AAAA/SAEAAAAAAAAB4AIAAMQAAABYg8I2KmKhP+gQVpYLX78/AAAAP0gBAAAAAAAAAeECAADEAAAAVB+JL+UIoj/ovxCur5W+PwAAAD9IAQAAAAAAAAHiAgAAxAAAANCOaId3xKI/MHCDZuuPvT8AAAA/ZwEAAAAAAAAB4wIAAMQAAADIKi+AMmujP6B2G4rhYbw/AAAAP2cBAAAAAAAAAeQCAADEAAAAyB/Euj7ooz9gfmtOb/e6PwAAAD9nAQAAAAAAAAHlAgAAxAAAAEjocVQieqQ/0IQDcmXJuT8AAAA/dwEAAAAAAAAB5gIAAMQAAADAYrxxqLikP4DhwAAWc7g/AAAAP3cBAAAAAAAAAecCAADEAAAAQCtqC4xKpT+YlVubGLi2PwAAAD+WAQAAAAAAAAHoAgAAxAAAADzHMARH8aU/YJ2rX6ZNtT8AAAA/lgEAAAAAAAAB6QIAAMQAAAA4vMU+U26mP+hO1rh5C7Q/AAAAP5YBAAAAAAAAAeoCAADEAAAAMAopu7DBpj8w/0hxtQWzPwAAAD+1AQAAAAAAAAHrAgAAxAAAADhYjDcOFac/SFmWvjYosj8AAAA/tQEAAAAAAAAB7AIAAMQAAAAw/731vD6nP+BbBgBmr7E/AAAAP7UBAAAAAAAAAe0CAADEAAAAsNLWVJRTpz9ACFHW2l6xPwAAAD/VAQAAAAAAAAHuAgAAxAAAADCm77NraKc/mLSbrE8OsT8AAAA/1QEAAAAAAAAB7wIAAMQAAAAwpu+za2inP7BfLuIs+rA/AAAAP9UBAAAAAAAAAfACAADEAAAAsNLWVJRTpz+wXy7iLPqwPwAAAD/VAQAAAAAAAAHxAgAAxAAAADD/vfW8Pqc/sF8u4iz6sD8AAAA/1QEAAAAAAAAB8gIAAMQAAAAw/731vD6nP7BfLuIs+rA/AAAAP+QBAAAAAAAAAfMCAADEAAAAOFiMNw4Vpz9IWZa+NiiyPwAAAD8DAgAAAAAAAAH0AgAAxAAAADixWnlf66Y/MP9IcbUFsz8AAAA/EwIAAAAAAAAB9QIAAMQAAAAwCim7sMGmP6BNHhjiR7Q/AAAAPxMCAAAAAAAAAfYCAADEAAAAuN1BGojWpj9o7vBHAhe2PwAAAD8jAgAAAAAAAAH3AgAAxAAAADhYjDcOFac/6N5Qv+bruD8AAAA/IwIAAAAAAAAB+AIAAMQAAAAwTSFyGpKnP3h6Q2yorLs/AAAAP0ICAAAAAAAAAfkCAADEAAAAsG6dTU/6pz8Aa6PjjIG+PwAAAD9CAgAAAAAAAAH6AgAAxAAAACjefKXhtag/lAQD6b5kwD8AAAA/QgIAAAAAAAAB+wIAAMQAAACg6SL2LhiqPyyrEWwJJME/AAAAP2ECAAAAAAAAAfwCAADEAAAAmG8TZAK5qz8QAH82LDjBPwAAAD9hAgAAAAAAAAH9AgAAxAAAAACo2+DR5a4/PAVfuYpGwD8AAAA/YQIAAAAAAAAB/gIAAMQAAAAAqNvg0eWuPzwFX7mKRsA/AAAAP3ECAAAAAAAAAf8CAADEAAAAAKjb4NHlrj88BV+5ikbAPwAAAD9xAgAAAAAAAAEAAwAAxAAAAACo2+DR5a4/PAVfuYpGwD8AAAA/jgIAAAAAAAABAQMAAMQAAADLKyr3NpLKPwDy1mFyzm0/AAAAPwAAAAAAAAAAAQIDAADEAAAAyysq9zaSyj8A8tZhcs5tPwAAAD8fAAAAAAAAAAEDAwAAxAAAAMsrKvc2kso/APLWYXLObT8AAAA/HwAAAAAAAAABBAMAAMQAAADH0lu15bvKPwCuigsks4k/AAAAPx8AAAAAAAAAAQUDAADEAAAAZ3GuPIfLyj8APWV3uZGRPwAAAD8vAAAAAAAAAAEGAwAAxAAAAIfjGSMA8Mo/ICMF6eBJlj8AAAA/LwAAAAAAAAABBwMAAMQAAACnVYUJeRTLP+BXegE1RJw/AAAAP04AAAAAAAAAAQgDAADEAAAAB15kQIYuyz+wFM0zcWGiPwAAAD9OAAAAAAAAAAEJAwAAxAAAAEebCU/JTcs/gJ9nt38zqD8AAAA/XQAAAAAAAAABCgMAAMQAAAAldwHlrXzLP1AqAjuOBa4/AAAAP10AAAAAAAAAAQsDAADEAAAAg3/gG7uWyz/gWwYAZq+xPwAAAD9tAAAAAAAAAAEMAwAAxAAAAKPxSwI0u8s/oE0eGOJHtD8AAAA/bQAAAAAAAAABDQMAAMQAAADjLvEQd9rLPxCT61npMLc/AAAAP4oAAAAAAAAAAQ4DAADEAAAAg81DmBjqyz+Ag0vRzQW6PwAAAD+KAAAAAAAAAAEPAwAAxAAAAMNjt+is38s/gMuIVAR2vD8AAAA/igAAAAAAAAABEAMAAMQAAAAjxWRhC9DLP2gX7rkBMb4/AAAAP5oAAAAAAAAAAREDAADEAAAAw7yFKv61yz/oEFaWC1+/PwAAAD+aAAAAAAAAAAESAwAAxAAAAIN/4Bu7lss/OGNTH//rvz8AAAA/uQAAAAAAAAABEwMAAMQAAABFQjsNeHfLPzhjUx//678/AAAAP7kAAAAAAAAAARQDAADEAAAAJ9DPJv9Syz8wEg43oyK/PwAAAD/JAAAAAAAAAAEVAwAAxAAAAMfH8O/xOMs/sBimWpn0vT8AAAA/yQAAAAAAAAABFgMAAMQAAAAHXmRAhi7LP1B1Y+lJnrw/AAAAP9gAAAAAAAAAARcDAADEAAAAB15kQIYuyz+AKf6DTOO6PwAAAD/YAAAAAAAAAAEYAwAAxAAAAMfH8O/xOMs/uIgrVCwUuT8AAAA/+AAAAAAAAAABGQMAAMQAAADDbiKuoGLLPxCT61npMLc/AAAAP/gAAAAAAAAAARoDAADEAAAAZbSm8/Cbyz8A8WCJMZ61PwAAAD/4AAAAAAAAAAEbAwAAxAAAACPFZGEL0Ms/cPf4rCdwtD8AAAA/FwEAAAAAAAABHAMAAMQAAAADoVz37/7LP5j82C+GfrM/AAAAPxcBAAAAAAAAAR0DAADEAAAAfxunFHY9zD8w/0hxtQWzPwAAAD8XAQAAAAAAAAEeAwAAxAAAAH/C2NIkZ8w/YFVu3G/dsj8AAAA/JwEAAAAAAAABHwMAAMQAAAB/aQqR05DMPxBUtjvYGbM/AAAAPycBAAAAAAAAASADAADEAAAAn9t1d0y1zD/IUv6aQFazPwAAAD9GAQAAAAAAAAEhAwAAxAAAAPvjVK5Zz8w/GKX7IzTjsz8AAAA/RgEAAAAAAAABIgMAAMQAAAB7t20NMeTMP8hJ9jUb/bQ/AAAAP0YBAAAAAAAAASMDAADEAAAA+4qGbAj5zD+AmYN93wK2PwAAAD9lAQAAAAAAAAEkAwAAxAAAANu/TEQ+/sw/EJPrWekwtz8AAAA/ZQEAAAAAAAABJQMAAMQAAAAbVsCU0vPMP4DhwAAWc7g/AAAAP2UBAAAAAAAAASYDAADEAAAAvU3hXcXZzD8A2yjdH6G5PwAAAD+EAQAAAAAAAAEnAwAAxAAAAN9x6cfgqsw/gCn+g0zjuj8AAAA/hAEAAAAAAAABKAMAAMQAAAA/LGWCkHHMPwAjZmBWEbw/AAAAP4QBAAAAAAAAASkDAADEAAAAfxunFHY9zD/YHYbd9wK9PwAAAD+kAQAAAAAAAAEqAwAAxAAAAGMCCnBO78s/mG0TJbwIvj8AAAA/pAEAAAAAAAABKwMAAMQAAACDf+Abu5bLP+i/EK6vlb4/AAAAP6QBAAAAAAAAASwDAADEAAAAZ2ZDd5NIyz9oaDOiXfq+PwAAAD/DAQAAAAAAAAEtAwAAxAAAAMl5jXOU5co/sGnrQvW9vj8AAAA/wwEAAAAAAAABLgMAAMQAAADr9mMfAY3KP+i/EK6vlb4/AAAAP8MBAAAAAAAAAS8DAADEAAAAC3Q6y200yj+YbRMlvAi+PwAAAD/SAQAAAAAAAAEwAwAAxAAAAG+HhMdu0ck/eHE7B4NTvT8AAAA/0gEAAAAAAAABMQMAAMQAAABvh4THbtHJP3hxOweDU70/AAAAP/IBAAAAAAAAATIDAADEAAAAb4eEx27RyT94cTsHg1O9PwAAAD/yAQAAAAAAAAEzAwAAxAAAAG+HhMdu0ck/eHE7B4NTvT8AAAA/8gEAAAAAAAABNAMAAMQAAAAQkY8/NyGsPxYUxVbgH+Q/AAAAPwAAAAAAAAAAATUDAADEAAAAEJGPPzchrD8WFMVW4B/kPwAAAD8PAAAAAAAAAAE2AwAAxAAAABCRjz83Iaw/FhTFVuAf5D8AAAA/DwAAAAAAAAABNwMAAMQAAAAQkY8/NyGsPxYUxVbgH+Q/AAAAPy4AAAAAAAAAATgDAADEAAAAnJBUtN1Bqj/EE5du+i7kPwAAAD8uAAAAAAAAAAE5AwAAxAAAAKD0jbsim6k/SBNSkqFF5D8AAAA/LgAAAAAAAAABOgMAAMQAAACoWMfCZ/SoP84SDbZIXOQ/AAAAP04AAAAAAAAAATsDAADEAAAAqGMyiFt3qD9iZ0yYhX/kPwAAAD9OAAAAAAAAAAE8AwAAxAAAALAVzwv+I6g/zLt0hk+q5D8AAAA/TgAAAAAAAAABPQMAAMQAAAAwkBkphGKoPx5lCj886eQ/AAAAP10AAAAAAAAAAT4DAADEAAAAKIWuY5DfqD/0DVsb0D7lPwAAAD9tAAAAAAAAAAE/AwAAxAAAACAhdVxLhqk/yrar92OU5T8AAAA/bQAAAAAAAAABQAMAAMQAAAAYstCPEqqqPwS1rnpz5+U/AAAAP30AAAAAAAAAAUEDAADEAAAAkAvaXL1frD94CE2wiz/mPwAAAD99AAAAAAAAAAFCAwAAxAAAAIgtkcNLp64/PlwZzomI5j8AAAA/nAAAAAAAAAABQwMAAMQAAAD2siygDeqwPzYGC1dCqeY/AAAAP5wAAAAAAAAAAUQDAADEAAAAbmUErwl2sj8+XBnOiYjmPwAAAD+rAAAAAAAAAAFFAwAAxAAAAG5lBK8JdrI/PlwZzomI5j8AAAA/qwAAAAAAAAABRgMAAMQAAABuZQSvCXayPz5cGc6JiOY/AAAAP7sAAAAAAAAAAUcDAADEAAAAbmUErwl2sj8+XBnOiYjmPwAAAD+7AAAAAAAAAAFIAwAAxAAAAOj0voXZqdQ/DPDvV5pT0z8AAAA/AAAAAAAAAAABSQMAAMQAAADo9L6F2anUPwzw71eaU9M/AAAAPxAAAAAAAAAAAUoDAADEAAAA6PS+hdmp1D8M8O9XmlPTPwAAAD8QAAAAAAAAAAFLAwAAxAAAAOj0voXZqdQ/DPDvV5pT0z8AAAA/LwAAAAAAAAABTAMAAMQAAADYlFdU7m3UPxKdlv7a5NI/AAAAPy8AAAAAAAAAAU0DAADEAAAACnKVMUZR1D9G87tplbzSPwAAAD8vAAAAAAAAAAFOAwAAxAAAAKpptvo4N9Q/YJ5On3Ko0j8AAAA/TgAAAAAAAAABTwMAAMQAAADaRvTXkBrUP6yefIdYmdI/AAAAP04AAAAAAAAAAVADAADEAAAAmglPyU370z9gnk6fcqjSPwAAAD9OAAAAAAAAAAFRAwAAxAAAAHqX4+LU1tM/gEhXHJ7B0j8AAAA/XgAAAAAAAAABUgMAAMQAAADsCpUQwa/TP8KcaBb189I/AAAAP14AAAAAAAAAAVMDAADEAAAArs3vAX6Q0z+WRbnyiEnTPwAAAD99AAAAAAAAAAFUAwAAxAAAAE7FEMtwdtM/4JhANC6p0z8AAAA/fQAAAAAAAAABVQMAAMQAAAD+dWcHoG7TP2BBYyjcDdQ/AAAAP30AAAAAAAAAAVYDAADEAAAAria+Q89m0z8iPyHPknfUPwAAAD+cAAAAAAAAAAFXAwAAxAAAAB5BoS9qadM/UucV21rr1D8AAAA/nAAAAAAAAAABWAMAAMQAAAD+dWcHoG7TP6A5E2ROeNU/AAAAP5wAAAAAAAAAAVkDAADEAAAAvt/ztgt50z8QN6MiH/HVPwAAAD+7AAAAAAAAAAFaAwAAxAAAAM6YKSpIi9M/cDW9maE81j8AAAA/uwAAAAAAAAABWwMAAMQAAABuN3yx6ZrTP5zeO14bg9Y/AAAAP7sAAAAAAAAAAVwDAADEAAAADtbOOIuq0z+IMh9wjMTWPwAAAD/LAAAAAAAAAAFdAwAAxAAAAKx0IcAsutM/kDGVt9rx1j8AAAA/ywAAAAAAAAABXgMAAMQAAADsscbOb9nTPwDcyxzs+9Y/AAAAP+oAAAAAAAAAAV8DAADEAAAAKu9r3bL40z/43FXVnc7WPwAAAD/qAAAAAAAAAAFgAwAAxAAAAPoRLgBbFdQ/XImgqxJ+1j8AAAA/6gAAAAAAAAABYQMAAMQAAADq/ylLzSzUPwCLhjSQMtY/AAAAP/oAAAAAAAAAAWIDAADEAAAAatNCqqRB1D984mNA4s3VPwAAAD/6AAAAAAAAAAFjAwAAxAAAAOqmWwl8VtQ/SDpvNBpa1T8AAAA/GQEAAAAAAAABZAMAAMQAAAD4X5F8uGjUP4Y9O0YVw9Q/AAAAPxkBAAAAAAAAAWUDAADEAAAACBnH7/R61D/Y65mN7RfUPwAAAD8pAQAAAAAAAAFmAwAAxAAAADidNov7h9Q/EO9ln+iA0z8AAAA/KQEAAAAAAAABZwMAAMQAAACotxl3lorUP4hHzWPs7tI/AAAAPzgBAAAAAAAAAWgDAADEAAAAGNL8YjGN1D/Y9SurxEPSPwAAAD84AQAAAAAAAAFpAwAAxAAAABjS/GIxjdQ/wvjJ1Nm70T8AAAA/WAEAAAAAAAABagMAAMQAAADIglOfYIXUPzpRMZndKdE/AAAAP1gBAAAAAAAAAWsDAADEAAAACBnH7/R61D/MU6HaDLHQPwAAAD9YAQAAAAAAAAFsAwAAxAAAALjJHSwkc9Q/mquszkQ90D8AAAA/dwEAAAAAAAABbQMAAMQAAABoenRoU2vUP/yv7klz2c8/AAAAP3cBAAAAAAAAAW4DAADEAAAAytsh4bFb1D84s7pbbkLPPwAAAD93AQAAAAAAAAFvAwAAxAAAANrtJZY/RNQ/RGBhAq/Tzj8AAAA/hwEAAAAAAAABcAMAAMQAAAA6T9MOnjTUPxS34j01jc4/AAAAP4cBAAAAAAAAAXEDAADEAAAACstjc5cn1D9kuJrezFDOPwAAAD+mAQAAAAAAAAFyAwAAxAAAALp7uq/GH9Q/lA7ASYcozj8AAAA/pgEAAAAAAAABcwMAAMQAAABKYdfDKx3UP7C5Un9kFM4/AAAAP6YBAAAAAAAAAXQDAADEAAAA2kb015Aa1D9Quq5PMPbNPwAAAD+1AQAAAAAAAAF1AwAAxAAAANpG9NeQGtQ/ULquTzD2zT8AAAA/tQEAAAAAAAABdgMAAMQAAADaRvTXkBrUP1C6rk8w9s0/AAAAP7UBAAAAAAAAAXcDAADEAAAA2kb015Aa1D9Quq5PMPbNPwAAAD+1AQAAAAAAAAF4AwAAxAAAANpG9NeQGtQ/ULquTzD2zT8AAAA/xQEAAAAAAAABeQMAAMQAAACKnnzSbjzUP1ReTZFLLs8/AAAAP+QBAAAAAAAAAXoDAADEAAAAmleyRatO1D8gAgAi5QXQPwAAAD8EAgAAAAAAAAF7AwAAxAAAADj2BM1MXtQ//KnGRceI0D8AAAA/BAIAAAAAAAABfAMAAMQAAABIrzpAiXDUP3SmzEvmLtE/AAAAPwQCAAAAAAAAAX0DAADEAAAAqLcZd5aK1D9WTQm3Ft/RPwAAAD8jAgAAAAAAAAF+AwAAxAAAACiLMtZtn9Q/1EiFBISy0j8AAAA/IwIAAAAAAAABfwMAAMQAAAAYeS4h4LbUP/BEXSK9Z9M/AAAAPyMCAAAAAAAAAYADAADEAAAAJjJklBzJ1D/AQAdYECzUPwAAAD8yAgAAAAAAAAGBAwAAxAAAAIY6Q8sp49Q/UucV21rr1D8AAAA/MgIAAAAAAAABggMAAMQAAADGd+jZbALVPwA5t5OCltU/AAAAP1ICAAAAAAAAAYMDAADEAAAABLWN6K8h1T9Qi7QcdiPWPwAAAD9SAgAAAAAAAAGEAwAAxAAAAJRB3LrDSNU/RN4NdjWS1j8AAAA/UgIAAAAAAAABhQMAAMQAAABSUpoo3nzVP7TbnTQGC9c/AAAAP2ECAAAAAAAAAYYDAADEAAAAYrIBWsm41T/kg5JAzn7XPwAAAD9hAgAAAAAAAAGHAwAAxAAAAJDdorN+79U/zNj/CvGS1z8AAAA/gQIAAAAAAAABiAMAAMQAAABaTxQeavHlPzBHhvTrdbU/AAAAPwAAAAAAAAAAAYkDAADEAAAAWk8UHmrx5T8wR4b063W1PwAAAD8QAAAAAAAAAAGKAwAAxAAAABwSbw8n0uU/yEn2NRv9tD8AAAA/EAAAAAAAAAABiwMAAMQAAACDfJ5izLblPxBLrtaywLQ/AAAAPxAAAAAAAAAAAYwDAADEAAAABamFA/Wh5T/4nxuh1dS0PwAAAD8vAAAAAAAAAAGNAwAAxAAAABa7ibiCiuU/eEg+lYM5tT8AAAA/LwAAAAAAAAABjgMAAMQAAABeWn/jXXTlP5hEFrO87rU/AAAAPz8AAAAAAAAAAY8DAADEAAAA34ZmhIZf5T8w6RDFowi3PwAAAD9PAAAAAAAAAAGQAwAAxAAAAF6zTSWvSuU/sDfma9BKuD8AAAA/TwAAAAAAAAABkQMAAMQAAABQ+heycjjlP4CDS9HNBbo/AAAAP08AAAAAAAAAAZIDAADEAAAAsFvFKtEo5T/QzED1mzm8PwAAAD9tAAAAAAAAAAGTAwAAxAAAAIDXVY/KG+U/SGxbhCRFvj8AAAA/bQAAAAAAAAABlAMAAMQAAABpFZ5BRxXlP8haKFR5PMA/AAAAP3wAAAAAAAAAAZUDAADEAAAAMYisy/kT5T+UqKEq2pzBPwAAAD98AAAAAAAAAAGWAwAAxAAAADGIrMv5E+U/fKGtNhjpwj8AAAA/jAAAAAAAAAABlwMAAMQAAADXL4Et4hflP9BE8KdnP8Q/AAAAP4wAAAAAAAAAAZgDAADEAAAAJ38q8bIf5T+4PfyzpYvFPwAAAD+rAAAAAAAAAAGZAwAAxAAAACB2qBZsK+U/nDYIwOPXxj8AAAA/qwAAAAAAAAABmgMAAMQAAABQ+heycjjlPwCH8ddzv8c/AAAAP6sAAAAAAAAAAZsDAADEAAAA75hqORRI5T/QgRFVFbHIPwAAAD+7AAAAAAAAAAGcAwAAxAAAAP5RoKxQWuU/3NJWPXF6yT8AAAA/uwAAAAAAAAABnQMAAMQAAAB+JbkLKG/lP8x4CfDvV8o/AAAAP9oAAAAAAAAAAZ4DAADEAAAAxWvg9LGC5T/sdOENKQ3LPwAAAD/aAAAAAAAAAAGfAwAAxAAAACV0vyu/nOU/JBxMYT+uyz8AAAA/6gAAAAAAAAABoAMAAMQAAAAVYrt2MbTlPyBvpbr+HMw/AAAAP+oAAAAAAAAAAaEDAADEAAAAPN2oN/HM5T90bknqMjvMPwAAAD/5AAAAAAAAAAGiAwAAxAAAACzLpIJj5OU/pMRuVe0SzD8AAAA/+QAAAAAAAAABowMAAMQAAACqnr3hOvnlP2RwXVuW4Ms/AAAAPxkBAAAAAAAAAaQDAADEAAAAY//Htl8P5j9wHQQC13HLPwAAAD8ZAQAAAAAAAAGlAwAAxAAAADorDLROIOY/HMsGeePkyj8AAAA/GQEAAAAAAAABpgMAAMQAAAARV1CxPTHmP+QjnCXNQ8o/AAAAPygBAAAAAAAAAacDAADEAAAAWJ13msdE5j9QfY2igoTJPwAAAD8oAQAAAAAAAAGoAwAAxAAAAGhWrQ0EV+Y/0IERVRWxyD8AAAA/SAEAAAAAAAABqQMAAMQAAADoKcZs22vmP3QxKD2Fycc/AAAAP0gBAAAAAAAAAaoDAADEAAAA9uL73xd+5j9s4OJUKQDHPwAAAD9XAQAAAAAAAAGrAwAAxAAAAK9DBrU8lOY/xI5BnAFVxj8AAAA/VwEAAAAAAAABrAMAAMQAAADfx3VQQ6HmP4Tn1kjrs8U/AAAAP2cBAAAAAAAAAa0DAADEAAAA1r7zdfys5j+oPxAlCTHFPwAAAD9nAQAAAAAAAAGuAwAAxAAAAD3QVIdQu+Y/AO5ubOGFxD8AAAA/hgEAAAAAAAABrwMAAMQAAAA2x9KsCcfmP2hHYOmWxsM/AAAAP4YBAAAAAAAAAbADAADEAAAAhhZ8cNrO5j/UoFFmTAfDPwAAAD+GAQAAAAAAAAGxAwAAxAAAAIYWfHDazuY/KE+wrSRcwj8AAAA/pQEAAAAAAAABsgMAAMQAAADdbqcO8srmP/SnRVoOu8E/AAAAP6UBAAAAAAAAAbMDAADEAAAAxqzvwG7E5j+cVUjRGi7BPwAAAD+lAQAAAAAAAAG0AwAAxAAAAAZDYxEDuuY/ZK7dfQSNwD8AAAA/tQEAAAAAAAABtQMAAMQAAAAPTOXrSa7mP/ywTb8zFMA/AAAAP7UBAAAAAAAAAbYDAADEAAAAFlVnxpCi5j/QZcNgLnO/PwAAAD/UAQAAAAAAAAG3AwAAxAAAAK9DBrU8lOY/6L8Qrq+Vvj8AAAA/1AEAAAAAAAABuAMAAMQAAAB/v5YZNofmP/gZXvswuL0/AAAAP9QBAAAAAAAAAbkDAADEAAAAv1UKasp85j+ox2ByPSu9PwAAAD/zAQAAAAAAAAG6AwAAxAAAAAHsfbpecuY/aCD2HieKvD8AAAA/8wEAAAAAAAABuwMAAMQAAABhTSszvWLmP3h6Q2yorLs/AAAAP/MBAAAAAAAAAbwDAADEAAAAiSHnNc5R5j/AKrYk5Ka6PwAAAD8TAgAAAAAAAAG9AwAAxAAAAOqClK4sQuY/IIa7Ev2MuT8AAAA/EwIAAAAAAAABvgMAAMQAAABI5EEnizLmP4DhwAAWc7g/AAAAPxMCAAAAAAAAAb8DAADEAAAAGmDSi4Ql5j8oj8N3Iua3PwAAAD8iAgAAAAAAAAHAAwAAxAAAALNOcXowF+Y/qOagg3SBtz8AAAA/IgIAAAAAAAABwQMAAMQAAABKPRBp3AjmP9g8xu4uWbc/AAAAP0ICAAAAAAAAAcIDAADEAAAA4yuvV4j65T8Qk+tZ6TC3PwAAAD9CAgAAAAAAAAHDAwAAxAAAAEONXNDm6uU/EJPrWekwtz8AAAA/UQIAAAAAAAABxAMAAMQAAADce/u+ktzlP/jnWCQMRbc/AAAAP1ECAAAAAAAAAcUDAADEAAAABFC3waPL5T9g5eji3L23PwAAAD9hAgAAAAAAAAHGAwAAxAAAALwJkNgZuOU/+DieDGgOuD8AAAA/YQIAAAAAAAABxwMAAMQAAAD8nwMprq3lP2Dl6OLcvbc/AAAAP38CAAAAAAAAAcgDAADEAAAA/J8DKa6t5T9g5eji3L23PwAAAD9/AgAAAAAAAAHJAwAAxAAAAPyfAymureU/YOXo4ty9tz8AAAA/fwIAAAAAAAABygMAAMQAAAD8nwMprq3lP2Dl6OLcvbc/AAAAP38CAAAAAAAAAcsDAADEAAAAs6c/vIHt5T8MpB14R3DCPwAAAD8AAAAAAAAAAAHMAwAAxAAAALOnP7yB7eU/DKQdeEdwwj8AAAA/DwAAAAAAAAABzQMAAMQAAACzpz+8ge3lPwykHXhHcMI/AAAAPw8AAAAAAAAAAc4DAADEAAAAs6c/vIHt5T8MpB14R3DCPwAAAD8fAAAAAAAAAAHPAwAAxAAAAPpGNedc1+U/DKQdeEdwwj8AAAA/HwAAAAAAAAAB0AMAAMQAAADjhH2Z2dDlPwCmMemqFcI/AAAAP0YAAAAAAAAAAdEDAADEAAAAc2qarT7O5T9kUny/H8XBPwAAAD9GAAAAAAAAAAHSAwAAxAAAAJM11NUIyeU/sFM0YLeIwT8AAAA/RgAAAAAAAAAB0wMAAMQAAADsjf9zIMXlP0RWpKHmD8E/AAAAP2YAAAAAAAAAAdQDAADEAAAADFk5nOq/5T8AApOnj93APwAAAD9mAAAAAAAAAAHVAwAAxAAAACwkc8S0uuU/TANLSCehwD8AAAA/ZgAAAAAAAAAB1gMAAMQAAABM76zsfrXlP/QDpxjzgsA/AAAAP3UAAAAAAAAAAdcDAADEAAAA/J8DKa6t5T+wr5UenFDAPwAAAD91AAAAAAAAAAHYAwAAxAAAAOXdS9sqp+U/5AW7iVYowD8AAAA/lAAAAAAAAAAB2QMAAMQAAABcAbGhDJ7lP8haKFR5PMA/AAAAP5QAAAAAAAAAAdoDAADEAAAADLIH3juW5T/0A6cY84LAPwAAAD+UAAAAAAAAAAHbAwAAxAAAAN4tmEI1ieU/qALvd1u/wD8AAAA/tAAAAAAAAAAB3AMAAMQAAACuqSinLnzlP8yrbTzVBcE/AAAAP7QAAAAAAAAAAd0DAADEAAAAR5jHldpt5T8MU9iP66bBPwAAAD+0AAAAAAAAAAHeAwAAxAAAAIcuO+ZuY+U/QPpC4wFIwj8AAAA/0wAAAAAAAAAB3wMAAMQAAACPN73AtVflP9SgUWZMB8M/AAAAP9MAAAAAAAAAAeADAADEAAAAd3UFczJR5T9oR2DplsbDPwAAAD/TAAAAAAAAAAHhAwAAxAAAAK4C9+h/UuU/jEM4B9B7xD8AAAA/4wAAAAAAAAAB4gMAAMQAAABXqstKaFblPzSV2b/3JsU/AAAAP+MAAAAAAAAAAeMDAADEAAAAbmyDmOtc5T9sPEQTDsjFPwAAAD8CAQAAAAAAAAHkAwAAxAAAAIcuO+ZuY+U/9ORmB7wsxj8AAAA/AgEAAAAAAAAB5QMAAMQAAAB+JbkLKG/lPxyO5cs1c8Y/AAAAPwIBAAAAAAAAAeYDAADEAAAArqkopy585T8A41KWWIfGPwAAAD8hAQAAAAAAAAHnAwAAxAAAAN4tmEI1ieU/TOQKN/BKxj8AAAA/IQEAAAAAAAAB6AMAAMQAAAAMsgfeO5blP+Dmengf0sU/AAAAPyEBAAAAAAAAAekDAADEAAAAzRuUjaeg5T/0QMjFoPTEPwAAAD9AAQAAAAAAAAHqAwAAxAAAAI2FID0Tq+U/XJq5QlY1xD8AAAA/QAEAAAAAAAAB6wMAAMQAAAClR9iKlrHlP7RIGIouisM/AAAAP0ABAAAAAAAAAewDAADEAAAAg3yeYsy25T9k9hoBO/3CPwAAAD9QAQAAAAAAAAHtAwAAxAAAACwkc8S0uuU/hE5U3Vh6wj8AAAA/UAEAAAAAAAAB7gMAAMQAAAAMWTmc6r/lP/SnRVoOu8E/AAAAP28BAAAAAAAAAe8DAADEAAAA7I3/cyDF5T+cVUjRGi7BPwAAAD9vAQAAAAAAAAHwAwAAxAAAAARQt8Gjy+U/qALvd1u/wD8AAAA/bwEAAAAAAAAB8QMAAMQAAABzapqtPs7lP5QEA+m+ZMA/AAAAP44BAAAAAAAAAfIDAADEAAAAHBJvDyfS5T/kBbuJVijAPwAAAD+OAQAAAAAAAAHzAwAAxAAAAFSfYIV00+U/5AW7iVYowD8AAAA/jgEAAAAAAAAB9AMAAMQAAABUn2CFdNPlP+QFu4lWKMA/AAAAP44BAAAAAAAAAfUDAADEAAAAjCxS+8HU5T/kBbuJVijAPwAAAD+OAQAAAAAAAAH2AwAAxAAAAIwsUvvB1OU/MFi4Ekq1wD8AAAA/vQEAAAAAAAAB9wMAAMQAAADjhH2Z2dDlP1wBN9fD+8A/AAAAP70BAAAAAAAAAfgDAADEAAAA44R9mdnQ5T+EqrWbPULBPwAAAD/NAQAAAAAAAAH5AwAAxAAAADzdqDfxzOU/9KdFWg67wT8AAAA/zQEAAAAAAAAB+gMAAMQAAABzapqtPs7lP7SkeUgTUsI/AAAAP90BAAAAAAAAAfsDAADEAAAAHBJvDyfS5T8woPWVgCXDPwAAAD/dAQAAAAAAAAH8AwAAxAAAAMO5Q3EP1uU/0ETwp2c/xD8AAAA//AEAAAAAAAAB/QMAAMQAAACDI9Age+DlP5CUfe8rRcU/AAAAP/wBAAAAAAAAAf4DAADEAAAACgBrWpnp5T+AOjCiqiLGPwAAAD/8AQAAAAAAAAH/AwAAxAAAABq5oM3V++U/0IwtK56vxj8AAAA/CwIAAAAAAAABAAQAAMQAAACajLksrRDmP9yKGbo6Csc/AAAAPwsCAAAAAAAAAQEEAADEAAAAEVdQsT0x5j/E34aEXR7HPwAAAD8rAgAAAAAAAAECBAAAxAAAADHJu5e2VeY/XOL2xYylxj8AAAA/KwIAAAAAAAABAwQAAMQAAAAxybuXtlXmP1zi9sWMpcY/AAAAPzoCAAAAAAAAAQQEAADEAAAAMcm7l7ZV5j9c4vbFjKXGPwAAAD86AgAAAAAAAAEFBAAAxAAAADHJu5e2VeY/XOL2xYylxj8AAAA/OgIAAAAAAAABBgQAAMQAAAAlEtppwLvrPzB2Z6CLwK8/AAAAPwAAAAAAAAAAAQcEAADEAAAAJRLaacC76z8wdmegi8CvPwAAAD8QAAAAAAAAAAEIBAAAxAAAACUS2mnAu+s/MHZnoIvArz8AAAA/EAAAAAAAAAABCQQAAMQAAAAlEtppwLvrPzB2Z6CLwK8/AAAAPy8AAAAAAAAAAQoEAADEAAAAJRLaacC76z8wdmegi8CvPwAAAD8vAAAAAAAAAAELBAAAxAAAAFeWSQXHyOs/KK4DiVk8sj8AAAA/PwAAAAAAAAABDAQAAMQAAACPIzt7FMrrP8hS/ppAVrM/AAAAPz8AAAAAAAAAAQ0EAADEAAAA/T0eZ6/M6z+gTR4Y4ke0PwAAAD9OAAAAAAAAAAEOBAAAxAAAAP09HmevzOs/sO+o6JnatT8AAAA/TgAAAAAAAAABDwQAAMQAAAD9PR5nr8zrP0g6Vq3/0bc/AAAAP14AAAAAAAAAARAEAADEAAAAFQDWtDLT6z/4gNuPnn66PwAAAD9tAAAAAAAAAAERBAAAxAAAAC3CjQK22es/qMdgcj0rvT8AAAA/bQAAAAAAAAABEgQAAMQAAAB9ETfGhuHrP1gO5lTc178/AAAAP40AAAAAAAAAARMEAADEAAAAXUb9nbzm6z/Mq2081QXBPwAAAD+NAAAAAAAAAAEUBAAAxAAAAHUItes/7es/zE8MfvA9wj8AAAA/jQAAAAAAAAABFQQAAMQAAADFV16vEPXrP1hJdFr6a8M/AAAAP5wAAAAAAAAAARYEAADEAAAA3RkW/ZP76z+k7so8rWfEPwAAAD+cAAAAAAAAAAEXBAAAxAAAAE00+egu/us/9EDIxaD0xD8AAAA/vAAAAAAAAAABGAQAAMQAAAC9TtzUyQDsPxzqRooaO8U/AAAAP7wAAAAAAAAAARkEAADEAAAAvU7c1MkA7D946eq5TlnFPwAAAD+8AAAAAAAAAAEaBAAAxAAAAPXbzUoXAuw/eOnquU5ZxT8AAAA/vAAAAAAAAAABGwQAAMQAAACFwepefP/rPwDubmzhhcQ/AAAAP9sAAAAAAAAAARwEAADEAAAATTT56C7+6z/ERgQZy+TDPwAAAD/bAAAAAAAAAAEdBAAAxAAAAGX2sDayBOw/GPViYKM5wz8AAAA/+gAAAAAAAAABHgQAAMQAAADVEJQiTQfsP5z55hI2ZsI/AAAAP/oAAAAAAAAAAR8EAADEAAAAI2A95h0P7D/Y/LIkMc/BPwAAAD/6AAAAAAAAAAEgBAAAxAAAAOXJyZWJGew/tADbBvgZwT8AAAA/GQEAAAAAAAABIQQAAMQAAADbwEe7QiXsP8Ctga04q8A/AAAAPxkBAAAAAAAAASIEAADEAAAAteyLuDE27D88BV+5ikbAPwAAAD8ZAQAAAAAAAAEjBAAAxAAAAPsys6G7Sew/GFzg9BAAwD8AAAA/OQEAAAAAAAABJAQAAMQAAAAL7OgU+FvsP4gGF1oiCsA/AAAAPzkBAAAAAAAAASUEAADEAAAAcf1JJkxq7D+IBhdaIgrAPwAAAD85AQAAAAAAAAEmBAAAxAAAAIG2f5mIfOw/lAQD6b5kwD8AAAA/SAEAAAAAAAABJwQAAMQAAAAhVdIgKozsPxitJd1sycA/AAAAP0gBAAAAAAAAASgEAADEAAAA4b5e0JWW7D/4VOwAT0zBPwAAAD9nAQAAAAAAAAEpBAAAxAAAAPmAFh4Znew/GFHEHogBwj8AAAA/ZwEAAAAAAAABKgQAAMQAAACJZjMyfprsP8SiZdevrMI/AAAAP2cBAAAAAAAAASsEAADEAAAAAYqY+F+R7D8Y9WJgoznDPwAAAD93AQAAAAAAAAEsBAAAxAAAAJl4N+cLg+w/hPLyHnSywz8AAAA/dwEAAAAAAAABLQQAAMQAAABTMhD+gW/sP5Dw3q0QDcQ/AAAAP5YBAAAAAAAAAS4EAADEAAAA8ykxx3RV7D9E7yYNeUnEPwAAAD+WAQAAAAAAAAEvBAAAxAAAAOt5fS5/N+w/GJkBor5xxD8AAAA/pgEAAAAAAAABMAQAAMQAAACNcZ73cR3sP1jtEpwVpMQ/AAAAP6YBAAAAAAAAATEEAADEAAAA9dvNShcC7D/kQtw2BJrEPwAAAD+2AQAAAAAAAAEyBAAAxAAAAJXT7hMK6Os/jEM4B9B7xD8AAAA/tgEAAAAAAAABMwQAAMQAAAD9PR5nr8zrP7iZXXKKU8Q/AAAAP9UBAAAAAAAAATQEAADEAAAAD1AiHD216z+om3Hj7fjDPwAAAD/VAQAAAAAAAAE1BAAAxAAAADck3h5OpOs/KPNO7z+Uwz8AAAA/5AEAAAAAAAABNgQAAMQAAABX7xdHGJ/rP3D0BpDXV8M/AAAAP+QBAAAAAAAAATcEAADEAAAAV+8XRxif6z+kSiz7kS/DPwAAAD/0AQAAAAAAAAE4BAAAxAAAAFfvF0cYn+s/pEos+5Evwz8AAAA/9AEAAAAAAAABOQQAAMQAAABX7xdHGJ/rP6RKLPuRL8M/AAAAP/QBAAAAAAAAAToEAADEAAAAV+8XRxif6z+kSiz7kS/DPwAAAD/0AQAAAAAAAAE7BAAAxAAAAOluEmmLtOw/6N5Qv+bruD8AAAA/AAAAAAAAAAABPAQAAMQAAADpbhJpi7TsP+jeUL/m67g/AAAAPw8AAAAAAAAAAT0EAADEAAAAiWYzMn6a7D+wN+Zr0Eq4PwAAAD8PAAAAAAAAAAE+BAAAxAAAACleVPtwgOw/2DzG7i5Ztz8AAAA/DwAAAAAAAAABPwQAAMQAAACzk7124F/sP8jrgAbTj7Y/AAAAPx8AAAAAAAAAAUAEAADEAAAAO8km8k8/7D8QnPO+Doq1PwAAAD8fAAAAAAAAAAFBBAAAxAAAAOXJyZWJGew/cPf4rCdwtD8AAAA/PgAAAAAAAAABQgQAAMQAAAD95E8lXvbrPxil+yM047M/AAAAPz4AAAAAAAAAAUMEAADEAAAATY3HKoDU6z8YpfsjNOOzPwAAAD8+AAAAAAAAAAFEBAAAxAAAAL8AeVhsres/EEuu1rLAtD8AAAA/XQAAAAAAAAABRQQAAMQAAACfjg1y84jrP2ju8EcCF7Y/AAAAP10AAAAAAAAAAUYEAADEAAAA0WtLT0ts6z/IkTO5UW23PwAAAD9dAAAAAAAAAAFHBAAAxAAAABkLQXomVus/mN2YHk8ouT8AAAA/bQAAAAAAAAABSAQAAMQAAADRxBmRnELrP7DQaNdihLs/AAAAP20AAAAAAAAAAUkEAADEAAAAEVuN4TA46z9oF+65ATG+PwAAAD+MAAAAAAAAAAFKBAAAxAAAAMEL5B1gMOs/ZK7dfQSNwD8AAAA/jAAAAAAAAAABSwQAAMQAAADh1h1GKivrP6imjbl298E/AAAAP4wAAAAAAAAAAUwEAADEAAAAUfEAMsUt6z9AnuEkHYDDPwAAAD+rAAAAAAAAAAFNBAAAxAAAAPuY1ZOtMes/DOxa+33gxD8AAAA/qwAAAAAAAAABTgQAAMQAAADZzZtr4zbrPyg7jHJ2BMY/AAAAP6sAAAAAAAAAAU8EAADEAAAAKR1FL7Q+6z84ir3pbijHPwAAAD/LAAAAAAAAAAFQBAAAxAAAAJEupkAITes/rNiSkJtqyD8AAAA/ywAAAAAAAAABUQQAAMQAAACh59uzRF/rP5DRnpzZtsk/AAAAP8sAAAAAAAAAAVIEAADEAAAA6S0Dnc5y6z/4IYi0aZ7KPwAAAD/aAAAAAAAAAAFTBAAAxAAAAC90KoZYhus/cB0EAtdxyz8AAAA/2gAAAAAAAAABVAQAAMQAAABX7xdHGJ/rP5AZ3B8QJ8w/AAAAP/oAAAAAAAAAAVUEAADEAAAAt/f2fSW56z/4Fmze4J/MPwAAAD/6AAAAAAAAAAFWBAAAxAAAAC3CjQK22es/CBVYbX36zD8AAAA/+gAAAAAAAAABVwQAAMQAAAA1ckGbq/frP+xpxTegDs0/AAAAPxkBAAAAAAAAAVgEAADEAAAAc6/mqe4W7D/IwEZzJsjMPwAAAD8ZAQAAAAAAAAFZBAAAxAAAANO3xeD7MOw/1G3tGWdZzD8AAAA/GQEAAAAAAAABWgQAAMQAAABLglxljFHsP5zGgsZQuMs/AAAAPzgBAAAAAAAAAVsEAADEAAAAi78BdM9w7D+sINAT0trKPwAAAD84AQAAAAAAAAFcBAAAxAAAAOG+XtCVluw/YHt5MR/fyT8AAAA/OAEAAAAAAAABXQQAAMQAAACRFufKc7jsP4yAWbR97cg/AAAAP1cBAAAAAAAAAV4EAADEAAAAz1OM2bbX7D9A2wLSyvHHPwAAAD9XAQAAAAAAAAFfBAAAxAAAAC9caxDE8ew/bODiVCkAxz8AAAA/VwEAAAAAAAABYAQAAMQAAAAdSmdbNgntPwyQ+TyZGMY/AAAAP2cBAAAAAAAAAWEEAADEAAAA16pxMFsf7T/E6qJa5hzFPwAAAD9nAQAAAAAAAAFiBAAAxAAAAK3WtS1KMO0/kPDerRANxD8AAAA/hgEAAAAAAAABYwQAAMQAAAD9JV/xGjjtP0xLiMtdEcM/AAAAP4YBAAAAAAAAAWQEAADEAAAA3VolyVA97T+M+/qDmQvCPwAAAD+WAQAAAAAAAAFlBAAAxAAAABXoFj+ePu0/tADbBvgZwT8AAAA/lgEAAAAAAAABZgQAAMQAAAAd8ZgZ5TLtPzwFX7mKRsA/AAAAP6UBAAAAAAAAAWcEAADEAAAA7Wwpft4l7T+gvlgNGNK+PwAAAD+lAQAAAAAAAAFoBAAAxAAAAKcmApVUEu0/OMrQs2yyvD8AAAA/0wEAAAAAAAABaQQAAMQAAADvxfe/L/zsPzAoRuO0H7s/AAAAP9MBAAAAAAAAAWoEAADEAAAAp3/Q1qXo7D9oh3OzlFC5PwAAAD/TAQAAAAAAAAFrBAAAxAAAACmst3fO0+w/+DieDGgOuD8AAAA/4gEAAAAAAAABbAQAAMQAAADJo9hAwbnsP1CUo/qA9LY/AAAAP+IBAAAAAAAAAW0EAADEAAAAwfMkqMub7D/olhM8sHu2PwAAAD8CAgAAAAAAAAFuBAAAxAAAADFn1tW3dOw/gOrIZTvMtj8AAAA/AgIAAAAAAAABbwQAAMQAAAB7X5pC5DTsP8iRM7lRbbc/AAAAPwICAAAAAAAAAXAEAADEAAAAe1+aQuQ07D/IkTO5UW23PwAAAD8hAgAAAAAAAAFxBAAAxAAAAHtfmkLkNOw/yJEzuVFttz8AAAA/IQIAAAAAAAABcgQAAMQAAAB7X5pC5DTsP8iRM7lRbbc/AAAAPyECAAAAAAAAAXMEAADEAAAAOHlvMKxz5j9eJWJc7PfgPwAAAD8AAAAAAAAAAAF0BAAAxAAAADh5bzCsc+Y/XiViXOz34D8AAAA/EAAAAAAAAAABdQQAAMQAAAA4eW8wrHPmP14lYlzs9+A/AAAAPxAAAAAAAAAAAXYEAADEAAAAOHlvMKxz5j9eJWJc7PfgPwAAAD8fAAAAAAAAAAF3BAAAxAAAADHJu5e2VeY/JNDGqePy4D8AAAA/HwAAAAAAAAABeAQAAMQAAAABRUz8r0jmP07Q3Z1W6+A/AAAAPy8AAAAAAAAAAXkEAADEAAAA8YsWiXM25j+wJZBE0ujgPwAAAD8vAAAAAAAAAAF6BAAAxAAAABpg0ouEJeY/sCWQRNLo4D8AAAA/TgAAAAAAAAABewQAAMQAAABDNI6OlRTmPyTQxqnj8uA/AAAAP04AAAAAAAAAAXwEAADEAAAAE7Ae844H5j+oz4HNignhPwAAAD9OAAAAAAAAAAF9BAAAxAAAAKqeveE6+eU/dnlcYtAx4T8AAAA/bQAAAAAAAAABfgQAAMQAAADsNDEyz+7lP1Z4u7WrZuE/AAAAP30AAAAAAAAAAX8EAADEAAAA03J55Evo5T/6IX9WfpbhPwAAAD99AAAAAAAAAAGABAAAxAAAAEONXNDm6uU/EnZ5XGLQ4T8AAAA/fQAAAAAAAAABgQQAAMQAAACzpz+8ge3lPxh176Ow/eE/AAAAP40AAAAAAAAAAYIEAADEAAAAcxHMa+335T9eyQCeBzDiPwAAAD+NAAAAAAAAAAGDBAAAxAAAAIHKAd8pCuY/dB37o+tp4j8AAAA/rAAAAAAAAAABhAQAAMQAAACqRe+f6SLmPygcQwNUpuI/AAAAP6wAAAAAAAAAAYUEAADEAAAAWJ13msdE5j8KG6JWL9viPwAAAD+sAAAAAAAAAAGGBAAAxAAAAAj1/5SlZuY/dG/KRPkF4z8AAAA/vAAAAAAAAAABhwQAAMQAAACWgU5nuY3mPzLEIBupIeM/AAAAP7wAAAAAAAAAAYgEAADEAAAAliiAJWi35j/ew/IywzDjPwAAAD/bAAAAAAAAAAGJBAAAxAAAAATqlM+x4+Y/MsQgG6kh4z8AAAA/2wAAAAAAAAABigQAAMQAAAAE6pTPsePmPzLEIBupIeM/AAAAP9sAAAAAAAAAAYsEAADEAAAABOqUz7Hj5j8yxCAbqSHjPwAAAD/bAAAAAAAAAAGMBAAAxAAAAATqlM+x4+Y/MsQgG6kh4z8AAAA/+gAAAAAAAAABjQQAAMQAAAAPTOXrSa7mP5C28+e+090/AAAAPwAAAAAAAAAAAY4EAADEAAAAD0zl60mu5j+QtvPnvtPdPwAAAD8QAAAAAAAAAAGPBAAAxAAAALhMiI+DiOY/mLVpLw0B3j8AAAA/EAAAAAAAAAABkAQAAMQAAAAI9f+UpWbmPygKqRFKJN4/AAAAPy8AAAAAAAAAAZEEAADEAAAAOtI9cv1J5j/4s4Omj0zePwAAAD8vAAAAAAAAAAGSBAAAxAAAAPiUmGO6KuY/sLLLBfiI3j8AAAA/PwAAAAAAAAABkwQAAMQAAACajLksrRDmP4hbHOKL3t4/AAAAPz8AAAAAAAAAAZQEAADEAAAAO4Ta9Z/25T+wBJumBSXfPwAAAD8/AAAAAAAAAAGVBAAAxAAAADPUJl2q2OU/+Fci6KqE3z8AAAA/XgAAAAAAAAABlgQAAMQAAADTy0cmnb7lP7hV4I5h7t8/AAAAP14AAAAAAAAAAZcEAADEAAAAHGs9UXio5T8E1O6Lqj3gPwAAAD9eAAAAAAAAAAGYBAAAxAAAAJ6XJPKgk+U/ZtIIAy2J4D8AAAA/fQAAAAAAAAABmQQAAMQAAAD++NFq/4PlP5B7h8emz+A/AAAAP30AAAAAAAAAAZoEAADEAAAAznRiz/h25T/yeaE+KRvhPwAAAD99AAAAAAAAAAGbBAAAxAAAAJ7w8jPyaeU/8iIJDzBp4T8AAAA/nQAAAAAAAAABnAQAAMQAAADfhmaEhl/lPywhDJI/vOE/AAAAP50AAAAAAAAAAZ0EAADEAAAAV6rLSmhW5T+MHyYJwgfiPwAAAD+dAAAAAAAAAAGeBAAAxAAAAHd1BXMyUeU/qHMgD6ZB4j8AAAA/vAAAAAAAAAABnwQAAMQAAAA/6BP95E/lP0od5K94ceI/AAAAP7wAAAAAAAAAAaAEAADEAAAAd3UFczJR5T8AHCwP4a3iPwAAAD+8AAAAAAAAAAGhBAAAxAAAAHd1BXMyUeU/4BqLYrzi4j8AAAA/zAAAAAAAAAABogQAAMQAAACPN73AtVflP2oZvM2xJuM/AAAAP8wAAAAAAAAAAaMEAADEAAAAhy475m5j5T+8wlGGnmXjPwAAAD/rAAAAAAAAAAGkBAAAxAAAAH4luQsob+U/2BZMjIKf4z8AAAA/6wAAAAAAAAABpQQAAMQAAADFa+D0sYLlP4wVlOvq2+M/AAAAP+sAAAAAAAAAAaYEAADEAAAAXAGxoQye5T8WFMVW4B/kPwAAAD8KAQAAAAAAAAGnBAAAxAAAAJw+VrBPveU/lL1xA0BX5D8AAAA/CgEAAAAAAAABqAQAAMQAAAAsy6SCY+TlPzhnNaQSh+Q/AAAAPwoBAAAAAAAAAakEAADEAAAA8+TkysQM5j/2u4t6wqLkPwAAAD8pAQAAAAAAAAGqBAAAxAAAAPGLFolzNuY/ULsvqvbA5D8AAAA/KQEAAAAAAAABqwQAAMQAAAAR/oFv7FrmP2AQtGiMzeQ/AAAAPykBAAAAAAAAAawEAADEAAAAL3DtVWV/5j9gELRojM3kPwAAAD9JAQAAAAAAAAGtBAAAxAAAAIhvSrIrpeY/FmaU9+275D8AAAA/SQEAAAAAAAABrgQAAMQAAABNiYr6jM3mP3K80FYbjOQ/AAAAP0kBAAAAAAAAAa8EAADEAAAAhr2tLon45j++vYj3sk/kPwAAAD9YAQAAAAAAAAGwBAAAxAAAALvx0GKFI+c/vBQhJ6wB5D8AAAA/WAEAAAAAAAABsQQAAMQAAAD7LnZxyELnP87APRU7wOM/AAAAP3cBAAAAAAAAAbIEAADEAAAAAt8pCr5g5z8GbXH3PHfjPwAAAD93AQAAAAAAAAGzBAAAxAAAAAmP3aKzfuc/rsRl9wEL4z8AAAA/dwEAAAAAAAABtAQAAMQAAAC35mWdkaDnPxjHvkS+meI/AAAAP5cBAAAAAAAAAbUEAADEAAAAMLH8ISLB5z9eyQCeBzDiPwAAAD+XAQAAAAAAAAG2BAAAxAAAAMdGzc583Oc/hiCwwXPa4T8AAAA/lwEAAAAAAAABtwQAAMQAAAAOjfS3BvDnPyQilkrxjuE/AAAAP6YBAAAAAAAAAbgEAADEAAAABYRy3b/75z+GzuAgZj7hPwAAAD+mAQAAAAAAAAG5BAAAxAAAAI5gDRfeBOg/FHtC603m4D8AAAA/xgEAAAAAAAABugQAAMQAAAA1COJ4xgjoP2bSCAMtieA/AAAAP8YBAAAAAAAAAbsEAADEAAAA/nrwAnkH6D8+KYo+s0LgPwAAAD/VAQAAAAAAAAG8BAAAxAAAAB5GKitDAug//NR4RFwQ4D8AAAA/1QEAAAAAAAABvQQAAMQAAAAlT6wFivbnP6xWakcTwd8/AAAAP9oBAAAAAAAAAb4EAADEAAAALlgu4NDq5z/YrRlrf2vfPwAAAD/aAQAAAAAAAAG/BAAAxAAAAOcRB/dG1+c/HLBbxMgB3z8AAAA/+QEAAAAAAAABwAQAAMQAAAAX70TUnrrnP+wHZ7gAjt4/AAAAP/kBAAAAAAAAAcEEAADEAAAAScyCsfad5z/wtA1fQR/ePwAAAD/5AQAAAAAAAAHCBAAAxAAAAEAczxgBgOc/NLdPuIq13T8AAAA/GAIAAAAAAAABwwQAAMQAAACrhv5rpmTnPyi5YynuWt0/AAAAPxgCAAAAAAAAAcQEAADEAAAA22M8Sf5H5z+kEEE1QPbcPwAAAD8YAgAAAAAAAAHFBAAAxAAAACQDMnTZMec/BL2LC7Wl3D8AAAA/KAIAAAAAAAABxgQAAMQAAAA0FTYpZxrnP9wTDUc7X9w/AAAAPygCAAAAAAAAAccEAADEAAAAnX9lfAz/5j/cEw1HO1/cPwAAAD9HAgAAAAAAAAHIBAAAxAAAACa1zvd73uY/NBOxdm993D8AAAA/RwIAAAAAAAAByQQAAMQAAAA90FSHULvmP8hn8FisoNw/AAAAP0cCAAAAAAAAAcoEAADEAAAAzw5A3QaP5j+kEEE1QPbcPwAAAD9mAgAAAAAAAAHLBAAAxAAAAM8OQN0Gj+Y/pBBBNUD23D8AAAA/ZgIAAAAAAAABzAQAAMQAAADPDkDdBo/mP6QQQTVA9tw/AAAAP2YCAAAAAAAAAc0EAADEAAAAzw5A3QaP5j+kEEE1QPbcPwAAAD9mAgAAAAAAAAHOBAAAxAAAAAk6TJFVr+w/vLvTah3i3D8AAAA/AAAAAAAAAAABzwQAAMQAAAAJOkyRVa/sP7y702od4tw/AAAAPxAAAAAAAAAAAdAEAADEAAAAGUxQRuOX7D9UEBNNWgXdPwAAAD8QAAAAAAAAAAHRBAAAxAAAAGHrRXG+gew/xLpJsmsP3T8AAAA/LwAAAAAAAAAB0gQAAMQAAABbO5LYyGPsP1gPiZSoMt0/AAAAPy8AAAAAAAAAAdMEAADEAAAAixjQtSBH7D94uZER1EvdPwAAAD8vAAAAAAAAAAHUBAAAxAAAAGOd4vRgLuw/mGOajv9k3T8AAAA/TgAAAAAAAAAB1QQAAMQAAADlycmViRnsP7gNowsrft0/AAAAP04AAAAAAAAAAdYEAADEAAAALWm/wGQD7D/8YbQFgrDdPwAAAD9OAAAAAAAAAAHXBAAAxAAAAAfu0f+k6us/CGCglB4L3j8AAAA/bQAAAAAAAAAB2AQAAMQAAACn5fLIl9DrP6yzVb6pW94/AAAAP20AAAAAAAAAAdkEAADEAAAAt/f2fSW56z8sXHiyV8DePwAAAD9tAAAAAAAAAAHaBAAAxAAAAP+W7KgAo+s/XARtvh803z8AAAA/jQAAAAAAAAAB2wQAAMQAAADv3bY1xJDrP4ysYcrnp98/AAAAP40AAAAAAAAAAdwEAADEAAAATz9kriKB6z9wf6+pbRrgPwAAAD+NAAAAAAAAAAHdBAAAxAAAAOktA53Ocus/DNNk0/hq4D8AAAA/nAAAAAAAAAAB3gQAAMQAAAApxHbtYmjrP9olpzhF4eA/AAAAP5wAAAAAAAAAAd8EAADEAAAAEQK/n99h6z9sI07riFLhPwAAAD+7AAAAAAAAAAHgBAAAxAAAAGla6j33Xes/ZnanREjB4T8AAAA/uwAAAAAAAAAB4QQAAMQAAACh59uzRF/rP050fN9xI+I/AAAAP7sAAAAAAAAAAeIEAADEAAAAgRyii3pk6z9sx+wspIriPwAAAD/LAAAAAAAAAAHjBAAAxAAAANFrS09LbOs/8G8PIVLv4j8AAAA/ywAAAAAAAAAB5AQAAMQAAADHYsl0BHjrP9Zt5Lt7UeM/AAAAP+oAAAAAAAAAAeUEAADEAAAARzbi09uM6z90wZnlBqLjPwAAAD/qAAAAAAAAAAHmBAAAxAAAADck3h5OpOs/hL+FdKP84z8AAAA/+gAAAAAAAAAB5wQAAMQAAAAHR6BB9sDrP0gTUpKhReQ/AAAAP/oAAAAAAAAAAegEAADEAAAAJbkLKG/l6z9iZ0yYhX/kPwAAAD8KAQAAAAAAAAHpBAAAxAAAAH24aIQ1C+w/ortdktyx5D8AAAA/CgEAAAAAAAAB6gQAAMQAAABD0qjMljPsPya7GLaDyOQ/AAAAPykBAAAAAAAAAesEAADEAAAAY0QUsw9Y7D/UuurNndfkPwAAAD8pAQAAAAAAAAHsBAAAxAAAAEspjiM7e+w/cGU4JyLa5D8AAAA/KQEAAAAAAAAB7QQAAMQAAACJZjMyfprsP2AQtGiMzeQ/AAAAP0gBAAAAAAAAAe4EAADEAAAAATHKtg677D9Quy+q9sDkPwAAAD9IAQAAAAAAAAHvBAAAxAAAAD9ub8VR2uw/kmbZ00al5D8AAAA/SAEAAAAAAAAB8AQAAMQAAAB/qxTUlPnsP5y850qOhOQ/AAAAP2sBAAAAAAAAAfEEAADEAAAAh1vIbIoX7T9aaNZQN1LkPwAAAD9rAQAAAAAAAAHyBAAAxAAAAD280kGvLe0/Br9AmEoT5D8AAAA/awEAAAAAAAAB8wQAAMQAAADdWiXJUD3tP3rADy1Vz+M/AAAAP3sBAAAAAAAAAfQEAADEAAAAXS4+KChS7T9SF5Fo24jjPwAAAD97AQAAAAAAAAH1BAAAxAAAABWPSP1MaO0/GBmO5cs14z8AAAA/mgEAAAAAAAAB9gQAAMQAAABb1W/m1nvtP7gadG5J6uI/AAAAP5oBAAAAAAAAAfcEAADEAAAAEzZ6u/uR7T/wxqdQS6HiPwAAAD+qAQAAAAAAAAH4BAAAxAAAAJMJkxrTpu0/jsiN2chV4j8AAAA/qgEAAAAAAAAB+QQAAMQAAAAzqOWhdLbtP5x0qsdXFOI/AAAAP7kBAAAAAAAAAfoEAADEAAAA8xFyUeDA7T9MyxQPa9XhPwAAAD+5AQAAAAAAAAH7BAAAxAAAAHnuDIv+ye0/bMy1u4+g4T8AAAA/yQEAAAAAAAAB/AQAAMQAAABZI9NiNM/tP7rNbVwnZOE/AAAAP8kBAAAAAAAAAf0EAADEAAAAc+WKsLfV7T/azg4JTC/hPwAAAD/oAQAAAAAAAAH+BAAAxAAAAOH/bZxS2O0/0M+Ywf0B4T8AAAA/6AEAAAAAAAAB/wQAAMQAAAABy6fEHNPtPz57Wd/A3uA/AAAAP/gBAAAAAAAAAQAFAADEAAAAWSPTYjTP7T/SJjHx9rPgPwAAAD/4AQAAAAAAAAEBBQAAxAAAAHnuDIv+ye0/niektTWO4D8AAAA/CAIAAAAAAAABAgUAAMQAAAApn2PHLcLtP9J9ySDwZeA/AAAAPwgCAAAAAAAAAQMFAADEAAAA+xr0Kye17T+SKbgmmTPgPwAAAD8nAgAAAAAAAAEEBQAAxAAAAJMJkxrTpu0/JtWPOM8I4D8AAAA/JwIAAAAAAAABBQUAAMQAAACbEhX1GZvtP2BWPF8t0N8/AAAAPycCAAAAAAAAAQYFAADEAAAAMwG048WM7T9sAllNvI7fPwAAAD9GAgAAAAAAAAEHBQAAxAAAAAV9REi/f+0/fK51O0tN3z8AAAA/RgIAAAAAAAABCAUAAMQAAAALhsYiBnTtPwQFyY7rFd8/AAAAP0YCAAAAAAAAAQkFAADEAAAAhakr6edq7T8UseV8etTePwAAAD9lAgAAAAAAAAEKBQAAxAAAAFUlvE3hXe0/7AdnuACO3j8AAAA/ZQIAAAAAAAABCwUAAMQAAADtE1s8jU/tP/izg6aPTN4/AAAAP2UCAAAAAAAAAQwFAADEAAAAFegWP54+7T/QCgXiFQbePwAAAD91AgAAAAAAAAENBQAAxAAAAK3WtS1KMO0/bAzrapO63T8AAAA/dQIAAAAAAAABDgUAAMQAAACfHYC6DR7tP5hjmo7/ZN0/AAAAP5QCAAAAAAAAAQ8FAADEAAAANwwfqbkP7T+sD7d8jiPdPwAAAD+UAgAAAAAAAAEQBQAAxAAAAF/g2qvK/uw/RBGdBQzY3D8AAAA/lAIAAAAAAAABEQUAAMQAAABn6VyGEfPsPxxoHkGSkdw/AAAAP7MCAAAAAAAAARIFAADEAAAAx0oK/2/j7D9MvkOsTGncPwAAAD+zAgAAAAAAAAETBQAAxAAAAH8E4xXmz+w/9L6ffBhL3D8AAAA/swIAAAAAAAABFAUAAMQAAADpbhJpi7TsPxBqMrL1Ntw/AAAAP9MCAAAAAAAAARUFAADEAAAAwfMkqMub7D/wvyk1yh3cPwAAAD/TAgAAAAAAAAEWBQAAxAAAALE67zSPiew/9L6ffBhL3D8AAAA/0wIAAAAAAAABFwUAAMQAAACxOu80j4nsP/S+n3wYS9w/AAAAP+ICAAAAAAAAARgFAADEAAAAsTrvNI+J7D/0vp98GEvcPwAAAD/iAgAAAAAAAAEZBQAAxAAAALE67zSPiew/9L6ffBhL3D8AAAA/4gIAAAAAAAABGgUAAMQAAACrijucmWvsPybVjzjPCOA/AAAAPwAAAAAAAAAAARsFAADEAAAAq4o7nJlr7D8m1Y84zwjgPwAAAD8QAAAAAAAAAAEcBQAAxAAAAKuKO5yZa+w/JtWPOM8I4D8AAAA/EAAAAAAAAAABHQUAAMQAAACrijucmWvsPybVjzjPCOA/AAAAPy8AAAAAAAAAAR4FAADEAAAAq4o7nJlr7D8m1Y84zwjgPwAAAD8vAAAAAAAAAAEfBQAAxAAAAOMXLRLnbOw/iNOpr1FU4D8AAAA/PwAAAAAAAAABIAUAAMQAAAAbpR6ING7sPxwo6ZGOd+A/AAAAPz8AAAAAAAAAASEFAADEAAAAa/THSwV27D8kJ1/Z3KTgPwAAAD9OAAAAAAAAAAEiBQAAxAAAALlDcQ/Wfew/LibVICvS4D8AAAA/TgAAAAAAAAABIwUAAMQAAACxOu80j4nsPxx6uDKcE+E/AAAAP14AAAAAAAAAASQFAADEAAAAcaR75PqT7D8IzptEDVXhPwAAAD9tAAAAAAAAAAElBQAAxAAAAMHzJKjLm+w/+iF/Vn6W4T8AAAA/bQAAAAAAAAABJgUAAMQAAADZtdz1TqLsP+p1Ymjv1+E/AAAAP40AAAAAAAAAAScFAADEAAAA8XeUQ9Ko7D/GdMG7ygziPwAAAD+NAAAAAAAAAAEoBQAAxAAAAJkfaaW6rOw/XskAngcw4j8AAAA/jQAAAAAAAAABKQUAAMQAAAAJOkyRVa/sP0QebmgqROI/AAAAP5wAAAAAAAAAASoFAADEAAAAQcc9B6Ow7D+OyI3ZyFXiPwAAAD+cAAAAAAAAAAErBQAAxAAAAEHHPQejsOw/LHPbMk1Y4j8AAAA/vAAAAAAAAAABLAUAAMQAAAAJOkyRVa/sPyxz2zJNWOI/AAAAP7wAAAAAAAAAAS0FAADEAAAAYZJ3L22r7D8sc9syTVjiPwAAAD+8AAAAAAAAAAEuBQAAxAAAAIFdsVc3puw/6h7KOPYl4j8AAAA/2wAAAAAAAAABLwUAAMQAAABpm/kJtJ/sP1TKila5AuI/AAAAP9sAAAAAAAAAATAFAADEAAAAOReKbq2S7D/6yuYmheThPwAAAD/bAAAAAAAAAAExBQAAxAAAANEFKV1ZhOw/nstC91DG4T8AAAA/+gAAAAAAAAABMgUAAMQAAAAxZ9bVt3TsP2zMtbuPoOE/AAAAP/oAAAAAAAAAATMFAADEAAAAy1V1xGNm7D+Gd0jxbIzhPwAAAD8KAQAAAAAAAAE0BQAAxAAAALucP1EnVOw/2nd22VJ94T8AAAA/CgEAAAAAAAABNQUAAMQAAADjcPtTOEPsPy54pME4buE/AAAAPwoBAAAAAAAAATYFAADEAAAA9YL/CMYr7D+AeNKpHl/hPwAAAD8pAQAAAAAAAAE3BQAAxAAAAK082B88GOw/RCM39xVa4T8AAAA/KQEAAAAAAAABOAUAAMQAAADVEJQiTQfsP/IiCQ8waeE/AAAAPzkBAAAAAAAAATkFAADEAAAApYwkh0b66z/ad3bZUn3hPwAAAD85AQAAAAAAAAE6BQAAxAAAAOUimNfa7+s/hndI8WyM4T8AAAA/SAEAAAAAAAABOwUAAMQAAAAH7tH/pOrrP34hOnolreE/AAAAP0gBAAAAAAAAATwFAADEAAAA7SsasiHk6z9MyxQPa9XhPwAAAD9nAQAAAAAAAAE9BQAAxAAAAH0RN8aG4es/fMqhSiz74T8AAAA/ZwEAAAAAAAABPgUAAMQAAABFhEVQOeDrPyR0Zev+KuI/AAAAP2cBAAAAAAAAAT8FAADEAAAAfRE3xobh6z9Uc/ImwFDiPwAAAD93AQAAAAAAAAFABQAAxAAAAF1G/Z285us/6McxCf1z4j8AAAA/dwEAAAAAAAABQQUAAMQAAAB1CLXrP+3rP+BxI5K1lOI/AAAAP5YBAAAAAAAAAUIFAADEAAAA/eRPJV726z/GxpBc2KjiPwAAAD+WAQAAAAAAAAFDBQAAxAAAAIXB6l58/+s/EHGwzXa64j8AAAA/pgEAAAAAAAABRAUAAMQAAAB9uGiENQvsPxBxsM12uuI/AAAAP6YBAAAAAAAAAUUFAADEAAAAPSL1M6EV7D9KxkuAf7/iPwAAAD+2AQAAAAAAAAFGBQAAxAAAADMZc1laIew/hBvnMojE4j8AAAA/tgEAAAAAAAABRwUAAMQAAACbKtRqri/sP1ob0D4VzOI/AAAAP9UBAAAAAAAAAUgFAADEAAAAO8km8k8/7D/2xR2Ymc7iPwAAAD/VAQAAAAAAAAFJBQAAxAAAANtneXnxTuw/hBvnMojE4j8AAAA/5AEAAAAAAAABSgUAAMQAAAAhrqBie2LsP+ZwmdkDwuI/AAAAP+QBAAAAAAAAAUsFAADEAAAAi78BdM9w7D+sG/4m+7ziPwAAAD/0AQAAAAAAAAFMBQAAxAAAANEFKV1ZhOw/dMZidPK34j8AAAA/9AEAAAAAAAABTQUAAMQAAAABipj4X5HsP2Rx3rVcq+I/AAAAPwQCAAAAAAAAAU4FAADEAAAAEUPOa5yj7D/GxpBc2KjiPwAAAD8EAgAAAAAAAAFPBQAAxAAAAOluEmmLtOw/GMe+RL6Z4j8AAAA/IwIAAAAAAAABUAUAAMQAAACJDWXwLMTsP/octseSgOI/AAAAPyMCAAAAAAAAAVEFAADEAAAAuZHUizPR7D+eHRKYXmLiPwAAAD8zAgAAAAAAAAFSBQAAxAAAAHf7YDuf2+w/RB5uaCpE4j8AAAA/MwIAAAAAAAABUwUAAMQAAADHSgr/b+PsP050fN9xI+I/AAAAP0ICAAAAAAAAAVQFAADEAAAA/9f7dL3k7D+4Hz39NADiPwAAAD9CAgAAAAAAAAFVBQAAxAAAAK+IUrHs3Ow/XCCZzQDi4T8AAAA/YQIAAAAAAAABVgUAAMQAAACviFKx7NzsP1wgmc0A4uE/AAAAP2ECAAAAAAAAAVcFAADEAAAAr4hSsezc7D9cIJnNAOLhPwAAAD9hAgAAAAAAAAFYBQAAxAAAAK+IUrHs3Ow/XCCZzQDi4T8AAAA/cQIAAAAAAAABWQUAAMQAAAB8a6Inn7TbPwyJcsMsjdY/AAAAPwAAAAAAAAAAAVoFAADEAAAAfGuiJ5+02z8MiXLDLI3WPwAAAD8fAAAAAAAAAAFbBQAAxAAAAHxroieftNs/DIlywyyN1j8AAAA/HwAAAAAAAAABXAUAAMQAAACuoa5GSG7bP2iIFvNgq9Y/AAAAPx8AAAAAAAAAAV0FAADEAAAAnOh40wtc2z+IMh9wjMTWPwAAAD8vAAAAAAAAAAFeBQAAxAAAAD7gmZz+Qds/+NxV1Z3O1j8AAAA/LwAAAAAAAAABXwUAAMQAAACeQUcVXTLbP/jcVdWdztY/AAAAP04AAAAAAAAAAWAFAADEAAAAwAyBPSct2z/43FXVnc7WPwAAAD9OAAAAAAAAAAFhBQAAxAAAAMAMgT0nLds/cIeMOq/Y1j8AAAA/TgAAAAAAAAABYgUAAMQAAAAQXCoB+DTbP6jcJ+233dY/AAAAP04AAAAAAAAAAWMFAADEAAAAPuCZnP5B2z+o3Cftt93WPwAAAD9OAAAAAAAAAAFkBQAAxAAAACzOledwWds/HIdeUsnn1j8AAAA/bQAAAAAAAAABZQUAAMQAAACaj6qRuoXbP5Axlbfa8dY/AAAAP40AAAAAAAAAAWYFAADEAAAAfGuiJ5+02z+02500BgvXPwAAAD+NAAAAAAAAAAFnBQAAxAAAAPjl7EQl89s/ZNtvTCAa1z8AAAA/jQAAAAAAAAABaAUAAMQAAAA2ysMRFzzcP2Tbb0wgGtc/AAAAP5wAAAAAAAAAAWkFAADEAAAAVONgtj6K3D9k229MIBrXPwAAAD+cAAAAAAAAAAFqBQAAxAAAAKSAbfZs5dw/KIbUmRcV1z8AAAA/vAAAAAAAAAABawUAAMQAAAAC16+p11LdPwzbQWQ6Kdc/AAAAP7wAAAAAAAAAAWwFAADEAAAAXi3yXELA3T/UhaaxMSTXPwAAAD+8AAAAAAAAAAFtBQAAxAAAAKzK/pxwG94/nDAL/ygf1z8AAAA/2wAAAAAAAAABbgUAAMQAAAAaM0UFaXHePyiG1JkXFdc/AAAAP9sAAAAAAAAAAW8FAADEAAAA2Oo0MTLP3j/UhaaxMSTXPwAAAD/bAAAAAAAAAAFwBQAAxAAAADZBd+ScPN8/nDAL/ygf1z8AAAA/+gAAAAAAAAABcQUAAMQAAACC3oMky5ffP7TbnTQGC9c/AAAAP/oAAAAAAAAAAXIFAADEAAAAEhIEtY3o3z9AMWfP9ADXPwAAAD/6AAAAAAAAAAFzBQAAxAAAAIDTGF/XFOA/4DHDn8Di1j8AAAA/CgEAAAAAAAABdAUAAMQAAAAvK6FZtTbgPxSI6Ap7utY/AAAAPwoBAAAAAAAAAXUFAADEAAAALtLSF2Rg4D/03d+NT6HWPwAAAD8pAQAAAAAAAAF2BQAAxAAAALxeIep3h+A/gDOpKD6X1j8AAAA/KQEAAAAAAAABdwUAAMQAAAClQ5tao6rgP9Qz1xAkiNY/AAAAPzkBAAAAAAAAAXgFAADEAAAAHA4y3zPL4D9ciaCrEn7WPwAAAD85AQAAAAAAAAF5BQAAxAAAAHsWERZB5eA/XImgqxJ+1j8AAAA/SAEAAAAAAAABegUAAMQAAAC7U7YkhAThP5zeO14bg9Y/AAAAP0gBAAAAAAAAAXsFAADEAAAAMh5NqRQl4T+8iETbRpzWPwAAAD9nAQAAAAAAAAF8BQAAxAAAAKno4y2lReE/oN2xpWmw1j8AAAA/ZwEAAAAAAAABfQUAAMQAAAAI8cJksl/hP8CHuiKVydY/AAAAP2cBAAAAAAAAAX4FAADEAAAAh8Tbw4l04T/gMcOfwOLWPwAAAD+HAQAAAAAAAAF/BQAAxAAAACdjLksrhOE/QDFnz/QA1z8AAAA/hwEAAAAAAAABgAUAAMQAAADnzLr6lo7hPyiG1JkXFdc/AAAAP4cBAAAAAAAAAYEFAADEAAAANxxkvmeW4T9k229MIBrXPwAAAD+WAQAAAAAAAAGCBQAAxAAAAL74/veFn+E/nDAL/ygf1z8AAAA/lgEAAAAAAAABgwUAAMQAAAC++P73hZ/hP5wwC/8oH9c/AAAAP7YBAAAAAAAAAYQFAADEAAAAvvj+94Wf4T+cMAv/KB/XPwAAAD+2AQAAAAAAAAGFBQAAxAAAAL74/veFn+E/nDAL/ygf1z8AAAA/tgEAAAAAAAABhgUAAMQAAACgnlKHoQ/gP4j1/cLeUtI/AAAAPwAAAAAAAAAAAYcFAADEAAAAoJ5Sh6EP4D+I9f3C3lLSPwAAAD8cAAAAAAAAAAGIBQAAxAAAAKCeUoehD+A/iPX9wt5S0j8AAAA/HAAAAAAAAAABiQUAAMQAAACXldCsWhvgP9pH+0vS39I/AAAAPxwAAAAAAAAAAYoFAADEAAAAj4xO0hMn4D9wnDouDwPTPwAAAD8sAAAAAAAAAAGLBQAAxAAAANfSdbudOuA/rvBLKGY10z8AAAA/LAAAAAAAAAABjAUAAMQAAAA221TyqlTgPyya+NTFbNM/AAAAPzsAAAAAAAAAAY0FAADEAAAA5TLd7Ih24D/E7a3+UL3TPwAAAD9LAAAAAAAAAAGOBQAAxAAAAAWlSNMBm+A/TpbQ8v4h1D8AAAA/SwAAAAAAAAABjwUAAMQAAADMvogbY8PgP0TpKUy+kNQ/AAAAP2oAAAAAAAAAAZAFAADEAAAAWkvX7Xbq4D+KPLGNY/DUPwAAAD9qAAAAAAAAAAGRBQAAxAAAAHm9QtTvDuE/1I84zwhQ1T8AAAA/agAAAAAAAAABkgUAAMQAAADRvJ8wtjThP0SNyI3ZyNU/AAAAP3oAAAAAAAAAAZMFAADEAAAAl9bfeBdd4T9wNb2ZoTzWPwAAAD96AAAAAAAAAAGUBQAAxAAAAO7VPNXdguE/gDOpKD6X1j8AAAA/mQAAAAAAAAABlQUAAMQAAACeLcXPu6ThPxyHXlLJ59Y/AAAAP5kAAAAAAAAAAZYFAADEAAAAblCH8mPB4T9k229MIBrXPwAAAD+pAAAAAAAAAAGXBQAAxAAAAOwjoFE71uE/UC9TXpFb1z8AAAA/qQAAAAAAAAABmAUAAMQAAAAzasc6xenhP6gu943Fedc/AAAAP7gAAAAAAAAAAZkFAADEAAAALGFFYH714T+wLW3VE6fXPwAAAD+4AAAAAAAAAAGaBQAAxAAAANMIGsJm+eE/fNdHalnP1z8AAAA/1wAAAAAAAAABmwUAAMQAAABj7jbWy/bhP0yBIv+e99c/AAAAP9cAAAAAAAAAAZwFAADEAAAA9dNT6jD04T+ogMYu0xXYPwAAAD/XAAAAAAAAAAGdBQAAxAAAAGz3uLAS6+E/eCqhwxg+2D8AAAA/5wAAAAAAAAABngUAAMQAAACsjSwBp+DhPwh/4KVVYdg/AAAAP+cAAAAAAAAAAZ8FAADEAAAARXzL71LS4T/cKLs6m4nYPwAAAD8GAQAAAAAAAAGgBQAAxAAAABX4W1RMxeE/yHyeTAzL2D8AAAA/BgEAAAAAAAABoQUAAMQAAAAHPybhD7PhP0QmS/lrAtk/AAAAPxYBAAAAAAAAAaIFAADEAAAAFVEqlp2b4T/geQAj91LZPwAAAD8WAQAAAAAAAAGjBQAAxAAAALdIS1+QgeE/THeQ4cfL2T8AAAA/JgEAAAAAAAABpAUAAMQAAADnJYk86GThP7h0IKCYRNo/AAAAPyYBAAAAAAAAAaUFAADEAAAAqejjLaVF4T9gxsFYwO/aPwAAAD9FAQAAAAAAAAGmBQAAxAAAAGmrPh9iJuE/EBhjEeia2z8AAAA/RQEAAAAAAAABpwUAAMQAAAApbpkQHwfhPywUOy8hUNw/AAAAP0UBAAAAAAAAAagFAADEAAAAymW62RHt4D9UEBNNWgXdPwAAAD9UAQAAAAAAAAGpBQAAxAAAAEuSoXo62OA/aA11I0WN3T8AAAA/VAEAAAAAAAABqgUAAMQAAABLkqF6OtjgP2gNdSNFjd0/AAAAP3QBAAAAAAAAAasFAADEAAAAS5KhejrY4D9oDXUjRY3dPwAAAD90AQAAAAAAAAGsBQAAxAAAAEuSoXo62OA/aA11I0WN3T8AAAA/dAEAAAAAAAABrQUAAMQAAAC9njU/MKLCP7yUtsikzes/AAAAPwAAAAAAAAAAAa4FAADEAAAA214EogYawz+APxsWnMjrPwAAAD8fAAAAAAAAAAGvBQAAxAAAANteBKIGGsM/gD8bFpzI6z8AAAA/HwAAAAAAAAABsAUAAMQAAADbXgSiBhrDP4A/GxacyOs/AAAAPx8AAAAAAAAAAbEFAADEAAAA214EogYawz+APxsWnMjrPwAAAD8/AAAAAAAAAAGyBQAAxAAAANteBKIGGsM/gD8bFpzI6z8AAAA/PwAAAAAAAAABswUAAMQAAADbXgSiBhrDP4A/GxacyOs/AAAAPz8AAAAAAAAAAbQFAADEAAAA214EogYawz+APxsWnMjrPwAAAD8/AAAAAAAAAAG1BQAAxAAAANteBKIGGsM/gD8bFpzI6z8AAAA/PwAAAAAAAAABtgUAAMQAAACb0/sWZqfCPwSWbmk8kes/AAAAP14AAAAAAAAAAbcFAADEAAAAe2GQMO2Cwj/0QOqqpoTrPwAAAD9uAAAAAAAAAAG4BQAAxAAAAJ+FmJoIVMI/HEEBnxl96z8AAAA/bgAAAAAAAAABuQUAAMQAAAABQBRVuBrCP+TrZewQeOs/AAAAP40AAAAAAAAAAboFAADEAAAAoZADYPzWwT/k62XsEHjrPwAAAD+NAAAAAAAAAAG7BQAAxAAAAANLfxqsncE/HEEBnxl96z8AAAA/nAAAAAAAAAABvAUAAMQAAABlBfvUW2TBP2jrIBC4jus/AAAAP5wAAAAAAAAAAb0FAADEAAAAR+xdMDQWwT9QQI7a2qLrPwAAAD+sAAAAAAAAAAG+BQAAxAAAAIk0bgRruMA/gD8bFpzI6z8AAAA/rAAAAAAAAAABvwUAAMQAAACJ5gqIDWXAP3jpDJ9U6es/AAAAP8sAAAAAAAAAAcAFAADEAAAArWPhM3oMwD8ck9A/JxnsPwAAAD/LAAAAAAAAAAHBBQAAxAAAABqViB6lfL8/huf4LfFD7D8AAAA/ywAAAAAAAAABwgUAAMQAAABeNmc0LfW+P5DmbnU/cew/AAAAP+sAAAAAAAAAAcMFAADEAAAA4hTrWPiMvj9ekEkKhZnsPwAAAD/rAAAAAAAAAAHEBQAAxAAAACJd+ywvL74/oORaBNzL7D8AAAA/6wAAAAAAAAABxQUAAMQAAABmTD2/FPu9P6bj0Esq+ew/AAAAPwoBAAAAAAAAAcYFAADEAAAAJg+YsNHbvT+I4i+fBS7tPwAAAD8KAQAAAAAAAAHHBQAAxAAAAKbisA+p8L0/yDZBmVxg7T8AAAA/CgEAAAAAAAAByAUAAMQAAAAmtslugAW+Pxrg1lFJn+0/AAAAPxkBAAAAAAAAAckFAADEAAAAYvNufcMkvj+m3ge9PuPtPwAAAD8ZAQAAAAAAAAHKBQAAxAAAAOJtuZpJY74/NN04KDQn7j8AAAA/OQEAAAAAAAABywUAAMQAAAAiUpBnO6y+PyAxHDqlaO4/AAAAPzkBAAAAAAAAAcwFAADEAAAA3gmAkwQKvz9M2pr+Hq/uPwAAAD9IAQAAAAAAAAHNBQAAxAAAAN7+FM4Qh78/Yi6VBAPp7j8AAAA/SAEAAAAAAAABzgUAAMQAAADNLhtcRAfAP7TXKr3vJ+8/AAAAP1gBAAAAAAAAAc8FAADEAAAACxPyKDZQwD8iLFOruVLvPwAAAD9YAQAAAAAAAAHQBQAAxAAAAMnK4VT/rcA/KCvJ8geA7z8AAAA/dwEAAAAAAAAB0QUAAMQAAABnt5dY/hDBP4IqbSI8nu8/AAAAP3cBAAAAAAAAAdIFAADEAAAAww3aC2l+wT8Yf6wEecHvPwAAAD93AQAAAAAAAAHTBQAAxAAAAAGZ4pYJ8cE/YCnMdRfT7z8AAAA/hwEAAAAAAAAB1AUAAMQAAABf7yRKdF7CPw4pno0x4u8/AAAAP4cBAAAAAAAAAdUFAADEAAAAe6/zrErWwj8OKZ6NMeLvPwAAAD+mAQAAAAAAAAHWBQAAxAAAALk6/DfrSMM//tMZz5vV7z8AAAA/pgEAAAAAAAAB1wUAAMQAAAC1L5Fy98XDP6TUdZ9nt+8/AAAAP7YBAAAAAAAAAdgFAADEAAAAMVENTiwuxD+CKm0iPJ7vPwAAAD+2AQAAAAAAAAHZBQAAxAAAAG815Boed8Q/jIB7mYN97z8AAAA/xQEAAAAAAAAB2gUAAMQAAACvGbvnD8DEP+jWt/iwTe8/AAAAP8UBAAAAAAAAAdsFAADEAAAAbSp5VSr0xD/c10GxYiDvPwAAAD/lAQAAAAAAAAHcBQAAxAAAAGvRqhPZHcU/ANniXYfr7j8AAAA/5QEAAAAAAAAB3QUAAMQAAAALcP2aei3FP9gvZJkNpe4/AAAAP+UBAAAAAAAAAd4FAADEAAAATQZx6w4jxT9KMTMuGGHuPwAAAD8EAgAAAAAAAAHfBQAAxAAAAO39kbQBCcU/wDICwyId7j8AAAA/BAIAAAAAAAAB4AUAAMQAAAAt7dNG59TEPwo0umO64O0/AAAAPwQCAAAAAAAAAeEFAADEAAAAD9Q2or+GxD9kivbC57DtPwAAAD8TAgAAAAAAAAHiBQAAxAAAADFRDU4sLsQ/XIuAe5mD7T8AAAA/EwIAAAAAAAAB4wUAAMQAAABzmR0iY9DDP3Q2E7F2b+0/AAAAPzMCAAAAAAAAAeQFAADEAAAA16xnHmRtwz+O4aXmU1vtPwAAAD8zAgAAAAAAAAHlBQAAxAAAADvAsRplCsM/uOG82sZT7T8AAAA/MwIAAAAAAAAB5gUAAMQAAAB9CMLum6zCP0Y3hnW1Se0/AAAAP1ICAAAAAAAAAecFAADEAAAAfbpecj5Zwj9+jCEovk7tPwAAAD9SAgAAAAAAAAHoBQAAxAAAAD/Wh6VMEMI/VowKNEtW7T8AAAA/UgIAAAAAAAAB6QUAAMQAAABh+o8PaOHBPzzhd/5tau0/AAAAP3ECAAAAAAAAAeoFAADEAAAAIb3qACXCwT8kNuXIkH7tPwAAAD9xAgAAAAAAAAHrBQAAxAAAACMWuUJ2mME/QuDtRbyX7T8AAAA/cQIAAAAAAAAB7AUAAMQAAACDd2a71IjBP/Lfv13Wpu0/AAAAP4ECAAAAAAAAAe0FAADEAAAAg3dmu9SIwT+ENP8/E8rtPwAAAD+BAgAAAAAAAAHuBQAAxAAAAEPh8mpAk8E/NDTRVy3Z7T8AAAA/oAIAAAAAAAAB7wUAAMQAAADDtAvKF6jBP37e8MjL6u0/AAAAP6ACAAAAAAAAAfAFAADEAAAAoZADYPzWwT+OM3WHYfftPwAAAD+wAgAAAAAAAAHxBQAAxAAAAD/Wh6VMEMI/2N2U+P8I7j8AAAA/sAIAAAAAAAAB8gUAAMQAAAD9jXfRFW7CP7DdfQSNEO4/AAAAP78CAAAAAAAAAfMFAADEAAAAORmAXLbgwj+w3X0EjRDuPwAAAD+/AgAAAAAAAAH0BQAAxAAAADcOFZfCXcM/sN19BI0Q7j8AAAA/3wIAAAAAAAAB9QUAAMQAAAA1A6rRztrDP3SI4lGEC+4/AAAAP98CAAAAAAAAAfYFAADEAAAA8WHLu0ZixD/Y3ZT4/wjuPwAAAD/fAgAAAAAAAAH3BQAAxAAAAE+4DW+xz8Q/At6r7HIB7j8AAAA//gIAAAAAAAAB+AUAAMQAAAAJFy9ZKVfFP2YzXpPu/u0/AAAAP/4CAAAAAAAAAfkFAADEAAAA50CKa2vZxT/yiCcu3fTtPwAAAD/+AgAAAAAAAAH6BQAAxAAAACXMkvYLTMY/4jOjb0fo7T8AAAA/HQMAAAAAAAAB+wUAAMQAAABF5S+bM5rGP5iJg/6o1u0/AAAAPx0DAAAAAAAAAfwFAADEAAAAoe0O0kC0xj9K32ONCsXtPwAAAD8dAwAAAAAAAAH9BQAAxAAAAGGwacP9lMY/UjVyBFKk7T8AAAA/LQMAAAAAAAAB/gUAAMQAAABhsGnD/ZTGP1I1cgRSpO0/AAAAPy0DAAAAAAAAAf8FAADEAAAAYbBpw/2Uxj9SNXIEUqTtPwAAAD9MAwAAAAAAAAEABgAAxAAAAGGwacP9lMY/UjVyBFKk7T8AAAA/TAMAAAAAAAABAQYAAMQAAAD9JV/xGjjtPzDy5huUUeo/AAAAPwAAAAAAAAAAAQIGAADEAAAAlRT+38Yp7T9qR4LOnFbqPwAAAD8gAAAAAAAAAAEDBgAAxAAAAJUU/t/GKe0/akeCzpxW6j8AAAA/IAAAAAAAAAABBAYAAMQAAACVFP7fxintP2pHgs6cVuo/AAAAPy8AAAAAAAAAAQUGAADEAAAAlRT+38Yp7T9qR4LOnFbqPwAAAD8vAAAAAAAAAAEGBgAAxAAAAB1KZ1s2Ce0/5kfHqvU/6j8AAAA/TwAAAAAAAAABBwYAAMQAAADvxfe/L/zsP6zyK/jsOuo/AAAAP08AAAAAAAAAAQgGAADEAAAAb/LeYFjn7D+cnac5Vy7qPwAAAD9PAAAAAAAAAAEJBgAAxAAAACmst3fO0+w/JvNw1EUk6j8AAAA/bgAAAAAAAAABCgYAAMQAAABvS62iqb3sP8Sdvi3KJuo/AAAAP24AAAAAAAAAAQsGAADEAAAAMQ4IlGae7D/mR8eq9T/qPwAAAD99AAAAAAAAAAEMBgAAxAAAAJl4N+cLg+w/3vG4M65g6j8AAAA/fQAAAAAAAAABDQYAAMQAAAAbpR6ING7sPx5Gyi0Fk+o/AAAAP40AAAAAAAAAAQ4GAADEAAAAm9EFKV1Z7D9w71/m8dHqPwAAAD+NAAAAAAAAAAEPBgAAxAAAADPApBcJS+w/YEND+GIT6z8AAAA/nQAAAAAAAAABEAYAAMQAAACr4wne6kHsP7Ls2LBPUus/AAAAP50AAAAAAAAAAREGAADEAAAA63l9Ln837D+KlSmN46frPwAAAD/KAAAAAAAAAAESBgAAxAAAAAtFt1ZJMuw/Xj56aXf96z8AAAA/ygAAAAAAAAABEwYAAMQAAACbKtRqri/sPw7ns1GYWuw/AAAAP8oAAAAAAAAAARQGAADEAAAAmyrUaq4v7D9G5bbUp63sPwAAAD/pAAAAAAAAAAEVBgAAxAAAANO3xeD7MOw/8o3wvMgK7T8AAAA/6QAAAAAAAAABFgYAAMQAAAAjB2+kzDjsP8g2QZlcYO0/AAAAP+kAAAAAAAAAARcGAADEAAAAU4veP9NF7D9kivbC57DtPwAAAD/5AAAAAAAAAAEYBgAAxAAAAGNEFLMPWOw/ZjNek+7+7T8AAAA/+QAAAAAAAAABGQYAAMQAAACLvwF0z3DsPxoypvJWO+4/AAAAPxgBAAAAAAAAARoGAADEAAAAWeLDlneN7D++22mTKWvuPwAAAD8YAQAAAAAAAAEbBgAAxAAAAEnQv+HppOw/VDCpdWaO7j8AAAA/KAEAAAAAAAABHAYAAMQAAAA5vrssXLzsPxKF/0sWqu4/AAAAPygBAAAAAAAAAR0GAADEAAAAz1OM2bbX7D/AhNFjMLnuPwAAAD83AQAAAAAAAAEeBgAAxAAAAL1BiCQp7+w/TNqa/h6v7j8AAAA/NwEAAAAAAAABHwYAAMQAAADN+r2XZQHtP57ayOYEoO4/AAAAP1cBAAAAAAAAASAGAADEAAAApyYClVQS7T+2hVsc4ovuPwAAAD9XAQAAAAAAAAEhBgAAxAAAAPd1q1glGu0/Woa37K1t7j8AAAA/VwEAAAAAAAABIgYAAMQAAADXqnEwWx/tPyqHKrHsR+4/AAAAP2YBAAAAAAAAASMGAADEAAAADThjpqgg7T+E3WYQGhjuPwAAAD9mAQAAAAAAAAEkBgAAxAAAAPd1q1glGu0/RIlVFsPl7T8AAAA/hQEAAAAAAAABJQYAAMQAAAA3DB+puQ/tPwI1RBxss+0/AAAAP4UBAAAAAAAAASYGAADEAAAA78X3vy/87D/4Nc7UHYbtPwAAAD+VAQAAAAAAAAEnBgAAxAAAAG/y3mBY5+w/VowKNEtW7T8AAAA/lQEAAAAAAAABKAYAAMQAAAC5kdSLM9HsP3iNq+BvIe0/AAAAP6UBAAAAAAAAASkGAADEAAAAOb67LFy87D8KOYPypfbsPwAAAD+lAQAAAAAAAAEqBgAAxAAAACkFhrkfquw/duRDEGnT7D8AAAA/xAEAAAAAAAABKwYAAMQAAAD5gBYeGZ3sP/LkiOzBvOw/AAAAP8QBAAAAAAAAASwGAADEAAAAyfymghKQ7D/ijwQuLLDsPwAAAD/UAQAAAAAAAAEtBgAAxAAAALE67zSPiew/fjpSh7Cy7D8AAAA/1AEAAAAAAAABLgYAAMQAAAB5rf2+QYjsP/LkiOzBvOw/AAAAP9QBAAAAAAAAAS8GAADEAAAA0QUpXVmE7D8EOg2rV8nsPwAAAD/jAQAAAAAAAAEwBgAAxAAAAHmt/b5BiOw/hjnIzv7f7D8AAAA/AgIAAAAAAAABMQYAAMQAAADpx+Cq3IrsP6bj0Esq+ew/AAAAPwICAAAAAAAAATIGAADEAAAAAYqY+F+R7D8q44tv0Q/tPwAAAD8CAgAAAAAAAAEzBgAAxAAAAPmAFh4Znew/To2U7Pwo7T8AAAA/EgIAAAAAAAABNAYAAMQAAABBxz0Ho7DsPzTiAbcfPe0/AAAAPxICAAAAAAAAATUGAADEAAAA+SdI3MfG7D9WjAo0S1btPwAAAD8xAgAAAAAAAAE2BgAAxAAAAKd/0Nal6Ow/ZuGO8uBi7T8AAAA/MQIAAAAAAAABNwYAAMQAAADnvHXl6AftP9iLxVfybO0/AAAAP0ECAAAAAAAAATgGAADEAAAAJ/oa9Csn7T90NhOxdm/tPwAAAD9BAgAAAAAAAAE5BgAAxAAAALuP66CGQu0/oDYqpeln7T8AAAA/UQIAAAAAAAABOgYAAMQAAAAbmMrXk1ztP8g2QZlcYO0/AAAAP1ECAAAAAAAAATsGAADEAAAAe6CpDqF27T8aN2+BQlHtPwAAAD9wAgAAAAAAAAE8BgAAxAAAAPtzwm14i+0/CuLqwqxE7T8AAAA/cAIAAAAAAAABPQYAAMQAAAAr+DEJf5jtP5g3tF2bOu0/AAAAP3ACAAAAAAAAAT4GAADEAAAAK/gxCX+Y7T+w4kaTeCbtPwAAAD+PAgAAAAAAAAE/BgAAxAAAAMPm0Pcqiu0/jjg+Fk0N7T8AAAA/jwIAAAAAAAABQAYAAMQAAADD5tD3KortP444PhZNDe0/AAAAP48CAAAAAAAAAUEGAADEAAAAw+bQ9yqK7T+OOD4WTQ3tPwAAAD+fAgAAAAAAAAFCBgAAxAAAAMPm0Pcqiu0/jjg+Fk0N7T8AAAA/nwIAAAAAAAABQwYAAMQAAABVGGidQEzuP678vRXEZug/AAAAPwAAAAAAAAAAAUQGAADEAAAA1+uA/Bdh7j8y/Hg5a33oPwAAAD8eAAAAAAAAAAFFBgAAxAAAANfrgPwXYe4/Mvx4OWt96D8AAAA/HgAAAAAAAAABRgYAAMQAAADX64D8F2HuPzL8eDlrfeg/AAAAPy0AAAAAAAAAAUcGAADEAAAA1+uA/Bdh7j8y/Hg5a33oPwAAAD8tAAAAAAAAAAFIBgAAxAAAANfrgPwXYe4/Mvx4OWt96D8AAAA/LQAAAAAAAAABSQYAAMQAAADX64D8F2HuPzL8eDlrfeg/AAAAPy0AAAAAAAAAAUoGAADEAAAAXyHqd4dA7j/4pt2GYnjoPwAAAD9NAAAAAAAAAAFLBgAAxAAAANdETz5pN+4/+KbdhmJ46D8AAAA/XAAAAAAAAAABTAYAAMQAAAD/GAtBeibuP0JR/fcAiug/AAAAP1wAAAAAAAAAAU0GAADEAAAAlweqLyYY7j/GULgbqKDoPwAAAD98AAAAAAAAAAFOBgAAxAAAANedHYC6De4/wPqppGDB6D8AAAA/fAAAAAAAAAABTwYAAMQAAACpGa7kswDuPxj6TdSU3+g/AAAAP4sAAAAAAAAAAVAGAADEAAAAkVf2ljD67T+uTo220QLpPwAAAD+LAAAAAAAAAAFRBgAAxAAAALEiML/69O0/QqPMmA4m6T8AAAA/mwAAAAAAAAABUgYAAMQAAAB3lT5JrfPtPzhNviHHRuk/AAAAP6oAAAAAAAAAAVMGAADEAAAA6a8hNUj27T/Qof0DBGrpPwAAAD+qAAAAAAAAAAFUBgAAxAAAAKkZruSzAO4/8EsGgS+D6T8AAAA/ugAAAAAAAAABVQYAAMQAAADXnR2Aug3uPxD2Dv5anOk/AAAAP7oAAAAAAAAAAVYGAADEAAAAdzxwB1wd7j+CoEVjbKbpPwAAAD/ZAAAAAAAAAAFXBgAAxAAAAIf1pXqYL+4/9kp8yH2w6T8AAAA/2QAAAAAAAAABWAYAAMQAAAC1eRUWnzzuP0L1mzkcwuk/AAAAP9kAAAAAAAAAAVkGAADEAAAAH4t2J/NK7j9QSiD4sc7pPwAAAD/pAAAAAAAAAAFaBgAAxAAAAIec1zhHWe4/YJ+ktkfb6T8AAAA/6QAAAAAAAAABWwYAAMQAAAC1IEfUTWbuP3L0KHXd5+k/AAAAPwgBAAAAAAAAAVwGAADEAAAAzeL+IdFs7j/mnl/a7vHpPwAAAD8IAQAAAAAAAAFdBgAAxAAAAD394Q1sb+4/kp4x8ggB6j8AAAA/CAEAAAAAAAABXgYAAMQAAAA9/eENbG/uPz6eAwojEOo/AAAAPycBAAAAAAAAAV8GAADEAAAAJzsqwOho7j/sndUhPR/qPwAAAD8nAQAAAAAAAAFgBgAAxAAAAGXRnRB9Xu4/ZEgMh04p6j8AAAA/JwEAAAAAAAABYQYAAMQAAADFMkuJ207uP9byQuxfM+o/AAAAP0cBAAAAAAAAAWIGAADEAAAAXyHqd4dA7j/mR8eq9T/qPwAAAD9HAQAAAAAAAAFjBgAAxAAAAE9otARLLu4/vkewtoJH6j8AAAA/RwEAAAAAAAABZAYAAMQAAACP/idV3yPuP1ry/Q8HSuo/AAAAP1YBAAAAAAAAAWUGAADEAAAAlweqLyYY7j/OnDR1GFTqPwAAAD9WAQAAAAAAAAFmBgAAxAAAAIFF8uGiEe4/zpw0dRhU6j8AAAA/dgEAAAAAAAABZwYAAMQAAADXnR2Aug3uP2pHgs6cVuo/AAAAP3YBAAAAAAAAAWgGAADEAAAASbgAbFUQ7j8G8s8nIVnqPwAAAD92AQAAAAAAAAFpBgAAxAAAAGF6uLnYFu4/akeCzpxW6j8AAAA/dgEAAAAAAAABagYAAMQAAADnVlPz9h/uP2pHgs6cVuo/AAAAP5UBAAAAAAAAAWsGAADEAAAA51ZT8/Yf7j9qR4LOnFbqPwAAAD+VAQAAAAAAAAFsBgAAxAAAAOdWU/P2H+4/akeCzpxW6j8AAAA/lQEAAAAAAAABbQYAAMQAAADnVlPz9h/uP2pHgs6cVuo/AAAAP7QBAAAAAAAAAW4GAADEAAAA51ZT8/Yf7j9qR4LOnFbqPwAAAD+0AQAAAAAAAAFvBgAAxAAAAOdWU/P2H+4/akeCzpxW6j8AAAA/tAEAAAAAAAABcAYAAMQAAADpSf9CVg7vP8D6qaRgweg/AAAAPwAAAAAAAAAAAXEGAADEAAAA6Un/QlYO7z/A+qmkYMHoPwAAAD8PAAAAAAAAAAFyBgAAxAAAAOlJ/0JWDu8/wPqppGDB6D8AAAA/DwAAAAAAAAABcwYAAMQAAADpSf9CVg7vP8D6qaRgweg/AAAAPx8AAAAAAAAAAXQGAADEAAAA6Un/QlYO7z/A+qmkYMHoPwAAAD8fAAAAAAAAAAF1BgAAxAAAAOlJ/0JWDu8/wPqppGDB6D8AAAA/PgAAAAAAAAABdgYAAMQAAAA78nZIeOzuP8D6qaRgweg/AAAAPz4AAAAAAAAAAXcGAADEAAAAm1Mkwdbc7j8iUFxL3L7oPwAAAD8+AAAAAAAAAAF4BgAAxAAAAPu00Tk1ze4/IlBcS9y+6D8AAAA/TgAAAAAAAAABeQYAAMQAAABbFn+yk73uP1yl9/3kw+g/AAAAP04AAAAAAAAAAXoGAADEAAAAu3csK/Kt7j9E+mTIB9joPwAAAD9tAAAAAAAAAAF7BgAAxAAAAMWArgU5ou4/AE+7nrfz6D8AAAA/bQAAAAAAAAABfAYAAMQAAAA7pBPMGpnuP+ajKGnaB+k/AAAAP30AAAAAAAAAAX0GAADEAAAA61RqCEqR7j9Co8yYDibpPwAAAD+MAAAAAAAAAAF+BgAAxAAAAEOtlaZhje4/1vcLe0tJ6T8AAAA/jAAAAAAAAAABfwYAAMQAAADVkrK6xoruP3yhzxseeek/AAAAP4wAAAAAAAAAAYAGAADEAAAAfTqHHK+O7j/m9fcJ6KPpPwAAAD+rAAAAAAAAAAGBBgAAxAAAAF1vTfTkk+4/YJ+ktkfb6T8AAAA/qwAAAAAAAAABggYAAMQAAAB1MQVCaJruPz6eAwojEOo/AAAAP6sAAAAAAAAAAYMGAADEAAAAbSiDZyGm7j9KnXlRcT3qPwAAAD/LAAAAAAAAAAGEBgAAxAAAAJ2s8gIos+4/7kY98kNt6j8AAAA/ywAAAAAAAAABhQYAAMQAAABz2DYAF8TuP/ZFszmSmuo/AAAAP8sAAAAAAAAAAYYGAADEAAAAY8YyS4nb7j+KmvIbz73qPwAAAD/qAAAAAAAAAAGHBgAAxAAAAFG0Lpb78u4/qET7mPrW6j8AAAA/6gAAAAAAAAABiAYAAMQAAABhbWQJOAXvP+SZlksD3Oo/AAAAP+oAAAAAAAAAAYkGAADEAAAAW2TiLvEQ7z/C743O18LqPwAAAD/6AAAAAAAAAAGKBgAAxAAAAHEmmnx0F+8/kvAAkxad6j8AAAA/+gAAAAAAAAABiwYAAMQAAABRW2BUqhzvP97xuDOuYOo/AAAAPxkBAAAAAAAAAYwGAADEAAAAUVtgVKoc7z/e8bgzrmDqPwAAAD8ZAQAAAAAAAAGNBgAAxAAAAFFbYFSqHO8/3vG4M65g6j8AAAA/GQEAAAAAAAABjgYAAMQAAABRW2BUqhzvP97xuDOuYOo/AAAAPygBAAAAAAAAAY8GAADEAAAA44z3+b/e7z+GpQ7yV7zoPwAAAD8AAAAAAAAAAAGQBgAAxAAAAOOM9/m/3u8/hqUO8le86D8AAAA/EAAAAAAAAAABkQYAAMQAAADjjPf5v97vP4alDvJXvOg/AAAAPxAAAAAAAAAAAZIGAADEAAAA44z3+b/e7z+GpQ7yV7zoPwAAAD8QAAAAAAAAAAGTBgAAxAAAAOOM9/m/3u8/hqUO8le86D8AAAA/LwAAAAAAAAABlAYAAMQAAADjjPf5v97vP4alDvJXvOg/AAAAPy8AAAAAAAAAAZUGAADEAAAA44z3+b/e7z+GpQ7yV7zoPwAAAD8vAAAAAAAAAAGWBgAAxAAAAOOM9/m/3u8/hqUO8le86D8AAAA/PwAAAAAAAAABlwYAAMQAAADjjPf5v97vP4alDvJXvOg/AAAAPz8AAAAAAAAAAZgGAADEAAAA44z3+b/e7z+GpQ7yV7zoPwAAAD8/AAAAAAAAAAGZBgAAxAAAAPee+65Nx+8/6PrAmNO56D8AAAA/XgAAAAAAAAABmgYAAMQAAACNjZqd+bjvP3ZQijPCr+g/AAAAP24AAAAAAAAAAZsGAADEAAAAXQkrAvOr7z/WpTzaPa3oPwAAAD9uAAAAAAAAAAGcBgAAxAAAAJ2fnlKHoe8/dlCKM8Kv6D8AAAA/fQAAAAAAAAABnQYAAMQAAAA3jj1BM5PvPzr77oC5qug/AAAAP30AAAAAAAAAAZ4GAADEAAAACQrOpSyG7z+upSXmyrToPwAAAD+dAAAAAAAAAAGfBgAAxAAAAA8TUIBzeu8/6PrAmNO56D8AAAA/nQAAAAAAAAABoAYAAMQAAAAZHNJaum7vP9BPLmP2zeg/AAAAP50AAAAAAAAAAaEGAADEAAAAkT83IZxl7z8qT9KSKuzoPwAAAD+sAAAAAAAAAAGiBgAAxAAAAAdjnOd9XO8/Wk5fzusR6T8AAAA/vAAAAAAAAAABowYAAMQAAABfu8eFlVjvP4xN7AmtN+k/AAAAP7wAAAAAAAAAAaQGAADEAAAAJy7WD0hX7z8I95i2DG/pPwAAAD/MAAAAAAAAAAGlBgAAxAAAAM/VqnEwW+8/MqAXe4a16T8AAAA/zAAAAAAAAAABpgYAAMQAAABXskWrTmTvP4JJrTNz9Ok/AAAAP+sAAAAAAAAAAacGAADEAAAAT6nD0Adw7z84SPWS2zDqPwAAAD/rAAAAAAAAAAGoBgAAxAAAALm6JOJbfu8/pJwdgaVb6j8AAAA/6wAAAAAAAAABqQYAAMQAAAA3jj1BM5PvP6ybk8jziOo/AAAAPwoBAAAAAAAAAaoGAADEAAAAJ3w5jKWq7z+iRYVRrKnqPwAAAD8KAQAAAAAAAAGrBgAAxAAAAC0s7SSbyO8/okWFUayp6j8AAAA/CgEAAAAAAAABrAYAAMQAAAD7Tq9HQ+XvP4KbfNSAkOo/AAAAPykBAAAAAAAAAa0GAADEAAAAK9Me40ny7z9CR2vaKV7qPwAAAD8pAQAAAAAAAAGuBgAAxAAAACvTHuNJ8u8/Qkdr2ile6j8AAAA/KQEAAAAAAAABrwYAAMQAAAAr0x7jSfLvP0JHa9opXuo/AAAAPzkBAAAAAAAAAbAGAADEAAAAK9Me40ny7z9CR2vaKV7qPwAAAD85AQAAAAAAAAGxBgAAxAAAANUQlCJNB+w/+F6pYRcQzz8AAAA/AAAAAAAAAAABsgYAAMQAAADVEJQiTQfsP/heqWEXEM8/AAAAPxAAAAAAAAAAAbMGAADEAAAA1RCUIk0H7D/4XqlhFxDPPwAAAD8QAAAAAAAAAAG0BgAAxAAAANUQlCJNB+w/+F6pYRcQzz8AAAA/EAAAAAAAAAABtQYAAMQAAADVEJQiTQfsP/heqWEXEM8/AAAAPy8AAAAAAAAAAbYGAADEAAAA1RCUIk0H7D/4XqlhFxDPPwAAAD8vAAAAAAAAAAG3BgAAxAAAAO3SS3DQDew/tlY/BCIp0D8AAAA/PwAAAAAAAAABuAYAAMQAAACVeiDSuBHsPxBW4zNWR9A/AAAAPz8AAAAAAAAAAbkGAADEAAAAXe0uXGsQ7D/EVCuTvoPQPwAAAD9PAAAAAAAAAAG6BgAAxAAAACNgPeYdD+w/kv4FKASs0D8AAAA/TwAAAAAAAAABuwYAAMQAAAAjYD3mHQ/sP4BS6Tl17dA/AAAAP24AAAAAAAAAAbwGAADEAAAAtUVa+oIM7D/ApvozzB/RPwAAAD9uAAAAAAAAAAG9BgAAxAAAAH24aIQ1C+w/BvsLLiNS0T8AAAA/bgAAAAAAAAABvgYAAMQAAAC1RVr6ggzsP/ZO7z+Uk9E/AAAAP30AAAAAAAAAAb8GAADEAAAAI2A95h0P7D+qTTef/M/RPwAAAD+NAAAAAAAAAAHABgAAxAAAAJV6INK4Eew/RqHsyIcg0j8AAAA/jQAAAAAAAAABwQYAAMQAAAAFlQO+UxTsP+D0ofIScdI/AAAAP6wAAAAAAAAAAcIGAADEAAAArTzYHzwY7D/28o2Br8vSPwAAAD+sAAAAAAAAAAHDBgAAxAAAAB1XuwvXGuw/4kZxkyAN0z8AAAA/rAAAAAAAAAABxAYAAMQAAADD/o9tvx7sP7bvwW+0YtM/AAAAP7wAAAAAAAAAAcUGAADEAAAApTNWRfUj7D9SQ3eZP7PTPwAAAD+8AAAAAAAAAAHGBgAAxAAAANvAR7tCJew/JuzHddMI1D8AAAA/2wAAAAAAAAABxwYAAMQAAAATTjkxkCbsP8o/fZ9eWdQ/AAAAP9sAAAAAAAAAAcgGAADEAAAAu/UNk3gq7D9kkzLJ6anUPwAAAD/bAAAAAAAAAAHJBgAAxAAAACsQ8X4TLew/ijyxjWPw1D8AAAA/+gAAAAAAAAABygYAAMQAAADTt8Xg+zDsP7TlL1LdNtU/AAAAP/oAAAAAAAAAAcsGAADEAAAAC0W3Vkky7D9o5HexRXPVPwAAAD/6AAAAAAAAAAHMBgAAxAAAALXsi7gxNuw/6I0kXqWq1T8AAAA/GgEAAAAAAAABzQYAAMQAAADLrkMGtTzsP0iMPtUn9tU/AAAAPxoBAAAAAAAAAc4GAADEAAAAO8km8k8/7D9wNb2ZoTzWPwAAAD8aAQAAAAAAAAHPBgAAxAAAADvJJvJPP+w/tInOk/hu1j8AAAA/KQEAAAAAAAAB0AYAAMQAAAAb/uzJhUTsP2iIFvNgq9Y/AAAAPykBAAAAAAAAAdEGAADEAAAAixjQtSBH7D+o3Cftt93WPwAAAD9JAQAAAAAAAAHSBgAAxAAAAPsys6G7Sew/tNudNAYL1z8AAAA/SQEAAAAAAAAB0wYAAMQAAADDpcErbkjsPxjat6uIVtc/AAAAP0kBAAAAAAAAAdQGAADEAAAAixjQtSBH7D8ELpu9+ZfXPwAAAD9sAQAAAAAAAAHVBgAAxAAAAKvjCd7qQew/vCzjHGLU1z8AAAA/bAEAAAAAAAAB1gYAAMQAAACr4wne6kHsP/iA9Ba5Btg/AAAAP2wBAAAAAAAAAdcGAADEAAAAc1YYaJ1A7D9E1HtYXmbYPwAAAD+LAQAAAAAAAAHYBgAAxAAAADvJJvJPP+w/WNJn5/rA2D8AAAA/iwEAAAAAAAAB2QYAAMQAAAADPDV8Aj7sP/QlHRGGEdk/AAAAP4sBAAAAAAAAAdoGAADEAAAAW5RgGho67D8AJAmgImzZPwAAAD+qAQAAAAAAAAHbBgAAxAAAAJMhUpBnO+w/ZCIjF6W32T8AAAA/qgEAAAAAAAAB3AYAAMQAAAADPDV8Aj7sP1h2BikW+dk/AAAAP6oBAAAAAAAAAd0GAADEAAAAO8km8k8/7D+YyhcjbSvaPwAAAD+6AQAAAAAAAAHeBgAAxAAAADvJJvJPP+w/FHTEz8xi2j8AAAA/ugEAAAAAAAAB3wYAAMQAAAA7ySbyTz/sP+Adn2QSi9o/AAAAP9kBAAAAAAAAAeAGAADEAAAAO8km8k8/7D90ct5GT67aPwAAAD/ZAQAAAAAAAAHhBgAAxAAAADvJJvJPP+w/eHFUjp3b2j8AAAA/2QEAAAAAAAAB4gYAAMQAAAA7ySbyTz/sP0gbLyPjA9s/AAAAP/gBAAAAAAAAAeMGAADEAAAAc1YYaJ1A7D9QGqVqMTHbPwAAAD/4AQAAAAAAAAHkBgAAxAAAAHNWGGidQOw/CBntyZlt2z8AAAA/+AEAAAAAAAAB5QYAAMQAAACr4wne6kHsP4TCmXb5pNs/AAAAPxgCAAAAAAAAAeYGAADEAAAA43D7UzhD7D8AbEYjWdzbPwAAAD8YAgAAAAAAAAHnBgAAxAAAAONw+1M4Q+w/kMCFBZb/2z8AAAA/GAIAAAAAAAAB6AYAAMQAAAAb/uzJhUTsP0i/zWT+O9w/AAAAPycCAAAAAAAAAekGAADEAAAA43D7UzhD7D+ME99eVW7cPwAAAD8nAgAAAAAAAAHqBgAAxAAAABv+7MmFROw/qL3n24CH3D8AAAA/RwIAAAAAAAAB6wYAAMQAAAAb/uzJhUTsP2C8Lzvpw9w/AAAAP0cCAAAAAAAAAewGAADEAAAA43D7UzhD7D9su6WCN/HcPwAAAD9HAgAAAAAAAAHtBgAAxAAAAKvjCd7qQew//A/lZHQU3T8AAAA/ZgIAAAAAAAAB7gYAAMQAAACTIVKQZzvsPwgPW6zCQd0/AAAAP2YCAAAAAAAAAe8GAADEAAAAkyFSkGc77D8ID1uswkHdPwAAAD9mAgAAAAAAAAHwBgAAxAAAAJMhUpBnO+w/CA9brMJB3T8AAAA/ZgIAAAAAAAAB8QYAAMQAAACTIVKQZzvsPwgPW6zCQd0/AAAAP4UCAAAAAAAAAfIGAADEAAAAEQK/n99h6z8UdMTPzGLaPwAAAD8AAAAAAAAAAAHzBgAAxAAAABECv5/fYes/FHTEz8xi2j8AAAA/IAAAAAAAAAAB9AYAAMQAAAARAr+f32HrPxR0xM/MYto/AAAAPyAAAAAAAAAAAfUGAADEAAAAEQK/n99h6z8UdMTPzGLaPwAAAD8gAAAAAAAAAAH2BgAAxAAAABECv5/fYes/FHTEz8xi2j8AAAA/PwAAAAAAAAAB9wYAAMQAAAARAr+f32HrPxR0xM/MYto/AAAAPz8AAAAAAAAAAfgGAADEAAAA0WtLT0ts6z+cG10LyfTaPwAAAD8/AAAAAAAAAAH5BgAAxAAAAFlI5ohpdes/UBqlajEx2z8AAAA/XgAAAAAAAAAB+gYAAMQAAADfJIHCh37rP1gZG7J/Xts/AAAAP14AAAAAAAAAAfsGAADEAAAA1xv/50CK6z80wmuOE7TbPwAAAD9eAAAAAAAAAAH8BgAAxAAAAD8tYPmUmOs/zBUhuJ4E3D8AAAA/bgAAAAAAAAAB/QYAAMQAAABvsc+Um6XrP8RoehFec9w/AAAAP30AAAAAAAAAAf4GAADEAAAAZ6hNulSx6z9EEZ0FDNjcPwAAAD99AAAAAAAAAAH/BgAAxAAAACUS2mnAu+s/WA+JlKgy3T8AAAA/nQAAAAAAAAABAAcAAMQAAADne2YZLMbrPwwO0fMQb90/AAAAP50AAAAAAAAAAQEHAADEAAAAxbAs8WHL6z8UDUc7X5zdPwAAAD+dAAAAAAAAAAECBwAAxAAAAIUauaDN1es/qGGGHZy/3T8AAAA/rAAAAAAAAAABAwcAAMQAAADVaWJknt3rP1RhWDW2zt0/AAAAP6wAAAAAAAAAAQQHAADEAAAAfRE3xobh6z9UYVg1ts7dPwAAAD/LAAAAAAAAAAEFBwAAxAAAAO0rGrIh5Os/kLbz577T3T8AAAA/ywAAAAAAAAABBgcAAMQAAADtKxqyIeTrP+S2IdCkxN0/AAAAP8sAAAAAAAAAAQcHAADEAAAAXUb9nbzm6z/ktiHQpMTdPwAAAD/LAAAAAAAAAAEIBwAAxAAAAAfu0f+k6us/HAy9gq3J3T8AAAA/ywAAAAAAAAABCQcAAMQAAADlIpjX2u/rPzS3T7iKtd0/AAAAP9sAAAAAAAAAAQoHAADEAAAApYwkh0b66z/EDBlTeavdPwAAAD/6AAAAAAAAAAELBwAAxAAAAJ2Doqz/Bew/3LeriFaX3T8AAAA/CgEAAAAAAAABDAcAAMQAAACVeiDSuBHsP/RiPr4zg90/AAAAPwoBAAAAAAAAAQ0HAADEAAAA/YuB4wwg7D9gDv/b9l/dPwAAAD8aAQAAAAAAAAEOBwAAxAAAAINoHB0rKew/ILrt4Z8t3T8AAAA/GgEAAAAAAAABDwcAAMQAAABblGAaGjrsP/QQbx0m59w/AAAAPzkBAAAAAAAAARAHAADEAAAA22d5efFO7D94Z8Jwxq/cPwAAAD85AQAAAAAAAAERBwAAxAAAAAPjZjqxZ+w/3BMNRztf3D8AAAA/OQEAAAAAAAABEgcAAMQAAACZeDfnC4PsP5DAhQWW/9s/AAAAP0gBAAAAAAAAARMHAADEAAAAMQ4IlGae7D8QGGMR6JrbPwAAAD9IAQAAAAAAAAEUBwAAxAAAALHhIPM9s+w/EMaTcNr+2j8AAAA/ZwEAAAAAAAABFQcAAMQAAACx4SDzPbPsPxDGk3Da/to/AAAAP2cBAAAAAAAAARYHAADEAAAAseEg8z2z7D8QxpNw2v7aPwAAAD9nAQAAAAAAAAEXBwAAxAAAALHhIPM9s+w/EMaTcNr+2j8AAAA/dgEAAAAAAAABGAcAAMQAAAC5qZMByGXrP+ojk8fhO+E/AAAAPwAAAAAAAAAAARkHAADEAAAAuamTAchl6z/qI5PH4TvhPwAAAD8fAAAAAAAAAAEaBwAAxAAAALmpkwHIZes/6iOTx+E74T8AAAA/HwAAAAAAAAABGwcAAMQAAADJu5e2VU7rP9B4AJIEUOE/AAAAPx8AAAAAAAAAARwHAADEAAAA0cQZkZxC6z/QeACSBFDhPwAAAD8/AAAAAAAAAAEdBwAAxAAAANnNm2vjNus/0HgAkgRQ4T8AAAA/PwAAAAAAAAABHgcAAMQAAADh1h1GKivrP5YjZd/7SuE/AAAAPz8AAAAAAAAAAR8HAADEAAAA69+fIHEf6z+WI2Xf+0rhPwAAAD9OAAAAAAAAAAEgBwAAxAAAAPPoIfu3E+s/liNl3/tK4T8AAAA/TgAAAAAAAAABIQcAAMQAAABTSs9zFgTrPzTOsjiATeE/AAAAP24AAAAAAAAAASIHAADEAAAA6zhuYsL16j+WI2Xf+0rhPwAAAD9uAAAAAAAAAAEjBwAAxAAAABMNKmXT5Oo/wCN8025D4T8AAAA/fQAAAAAAAAABJAcAAMQAAAA94eVn5NPqP67O9xTZNuE/AAAAP40AAAAAAAAAASUHAADEAAAAY7WhavXC6j+uzvcU2TbhPwAAAD+NAAAAAAAAAAEmBwAAxAAAAOXhiAseruo/dnlcYtAx4T8AAAA/jQAAAAAAAAABJwcAAMQAAACdm2EilJrqP555c1ZDKuE/AAAAP6wAAAAAAAAAASgHAADEAAAAH8hIw7yF6j+eeXNWQyrhPwAAAD+sAAAAAAAAAAEpBwAAxAAAAJ/0L2TlcOo/PCTBr8cs4T8AAAA/rAAAAAAAAAABKgcAAMQAAABXrgh7W13qPzwkwa/HLOE/AAAAP8sAAAAAAAAAASsHAADEAAAAf4LEfWxM6j92eVxi0DHhPwAAAD/LAAAAAAAAAAEsBwAAxAAAAKdWgIB9O+o/2s4OCUwv4T8AAAA/ywAAAAAAAAABLQcAAMQAAAAng2chpibqP9rODglML+E/AAAAP+sAAAAAAAAAAS4HAADEAAAAcSJdTIEQ6j92eVxi0DHhPwAAAD/rAAAAAAAAAAEvBwAAxAAAAGJpJ9lE/uk/THlFbl054T8AAAA/6wAAAAAAAAABMAcAAMQAAAAaIwDwuurpP8AjfNNuQ+E/AAAAP/oAAAAAAAAAATEHAADEAAAACmrKfH7Y6T8ieS566kDhPwAAAD/6AAAAAAAAAAEyBwAAxAAAAIuWsR2nw+k/+ngXhndI4T8AAAA/GQEAAAAAAAABMwcAAMQAAAALw5i+z67pP2wjTuuIUuE/AAAAPxkBAAAAAAAAATQHAADEAAAAjO9/X/iZ6T+oeOmdkVfhPwAAAD8ZAQAAAAAAAAE1BwAAxAAAAESpWHZuhuk/qHjpnZFX4T8AAAA/KQEAAAAAAAABNgcAAMQAAAA18CIDMnTpP6h46Z2RV+E/AAAAPykBAAAAAAAAATcHAADEAAAA7an7Gahg6T+oeOmdkVfhPwAAAD9IAQAAAAAAAAE4BwAAxAAAADVJ8USDSuk/RCM39xVa4T8AAAA/SAEAAAAAAAABOQcAAMQAAAB+6OZvXjTpPxwjIAOjYeE/AAAAP1gBAAAAAAAAAToHAADEAAAAj/rqJOwc6T8cIyADo2HhPwAAAD9YAQAAAAAAAAE7BwAAxAAAAEe0wztiCek/gHjSqR5f4T8AAAA/aAEAAAAAAAABPAcAAMQAAAAAbpxS2PXoP0QjN/cVWuE/AAAAP2gBAAAAAAAAAT0HAADEAAAA8bRm35vj6D/izYRQmlzhPwAAAD+HAQAAAAAAAAE+BwAAxAAAAAHHapQpzOg/4s2EUJpc4T8AAAA/hwEAAAAAAAABPwcAAMQAAADxDTUh7bnoP2wjTuuIUuE/AAAAP4cBAAAAAAAAAUAHAADEAAAA4VT/rbCn6D80zrI4gE3hPwAAAD+mAQAAAAAAAAFBBwAAxAAAAEO2rCYPmOg/NM6yOIBN4T8AAAA/pgEAAAAAAAABQgcAAMQAAABqimgpIIfoP5YjZd/7SuE/AAAAP6YBAAAAAAAAAUMHAADEAAAAk14kLDF26D+WI2Xf+0rhPwAAAD+2AQAAAAAAAAFEBwAAxAAAANz9GVcMYOg/0HgAkgRQ4T8AAAA/tgEAAAAAAAABRQcAAMQAAACVt/JtgkzoPwjOm0QNVeE/AAAAP9UBAAAAAAAAAUYHAADEAAAAhf68+kU66D8IzptEDVXhPwAAAD/VAQAAAAAAAAFHBwAAxAAAADy4lRG8Jug/0HgAkgRQ4T8AAAA/5QEAAAAAAAABSAcAAMQAAAAu/1+efxToP/p4F4Z3SOE/AAAAP+UBAAAAAAAAAUkHAADEAAAAxe3+jCsG6D+GzuAgZj7hPwAAAD/0AQAAAAAAAAFKBwAAxAAAAO7Buo889ec/EiSqu1Q04T8AAAA/9AEAAAAAAAABSwcAAMQAAAD3yjxqg+nnP9rODglML+E/AAAAPxMCAAAAAAAAAUwHAADEAAAAbu6hMGXg5z8SJKq7VDThPwAAAD8TAgAAAAAAAAFNBwAAxAAAANBPT6nD0Oc/dnlcYtAx4T8AAAA/EwIAAAAAAAABTgcAAMQAAABnPu6Xb8LnPxIkqrtUNOE/AAAAPyMCAAAAAAAAAU8HAADEAAAAAC2Nhhu05z+uzvcU2TbhPwAAAD8jAgAAAAAAAAFQBwAAxAAAAAk2D2FiqOc/hs7gIGY+4T8AAAA/QgIAAAAAAAABUQcAAMQAAAC35mWdkaDnPyJ5LnrqQOE/AAAAP0ICAAAAAAAAAVIHAADEAAAA2bGfxVub5z80zrI4gE3hPwAAAD9SAgAAAAAAAAFTBwAAxAAAADAKy2Nzl+c/bCNO64hS4T8AAAA/UgIAAAAAAAABVAcAAMQAAAAwCstjc5fnP0QjN/cVWuE/AAAAP2ICAAAAAAAAAVUHAADEAAAAoCSuTw6a5z9mzT90QXPhPwAAAD9iAgAAAAAAAAFWBwAAxAAAAKAkrk8Omuc/Zs0/dEFz4T8AAAA/gQIAAAAAAAABVwcAAMQAAACgJK5PDprnP2bNP3RBc+E/AAAAP4ECAAAAAAAAAVgHAADEAAAAoCSuTw6a5z9mzT90QXPhPwAAAD+BAgAAAAAAAAFZBwAAxAAAAOH7MGxf0eg/uFXgjmHu3z8AAAA/AAAAAAAAAAABWgcAAMQAAADh+zBsX9HoP7hV4I5h7t8/AAAAPw8AAAAAAAAAAVsHAADEAAAA4fswbF/R6D+4VeCOYe7fPwAAAD8PAAAAAAAAAAFcBwAAxAAAAOH7MGxf0eg/uFXgjmHu3z8AAAA/LwAAAAAAAAABXQcAAMQAAADh+zBsX9HoP7hV4I5h7t8/AAAAPy8AAAAAAAAAAV4HAADEAAAA4fswbF/R6D+4VeCOYe7fPwAAAD8vAAAAAAAAAAFfBwAAxAAAAOH7MGxf0eg/uFXgjmHu3z8AAAA/LwAAAAAAAAABYAcAAMQAAADh+zBsX9HoP7hV4I5h7t8/AAAAPy8AAAAAAAAAAWEHAADEAAAA4fswbF/R6D+4VeCOYe7fPwAAAD8vAAAAAAAAAAFiBwAAxAAAAOH7MGxf0eg/uFXgjmHu3z8AAAA/PgAAAAAAAAABYwcAAMQAAABhKBgNiLzoP4gqQt9KBuA/AAAAP14AAAAAAAAAAWQHAADEAAAAwYnFheas6D9wf6+pbRrgPwAAAD99AAAAAAAAAAFlBwAAxAAAAJMFVurfn+g/Hn+BwYcp4D8AAAA/fQAAAAAAAAABZgcAAMQAAAAq9PTYi5HoP7DTwKPETOA/AAAAP30AAAAAAAAAAWcHAADEAAAAHDu/ZU9/6D8003vHa2PgPwAAAD+cAAAAAAAAAAFoBwAAxAAAAAyCifISbeg/HCjpkY534D8AAAA/nAAAAAAAAAABaQcAAMQAAAD8yFN/1lroP54npLU1juA/AAAAP6wAAAAAAAAAAWoHAADEAAAAI50PgudJ6D+IfBGAWKLgPwAAAD+sAAAAAAAAAAFrBwAAxAAAAExxy4T4OOg/0iYx8faz4D8AAAA/uwAAAAAAAAABbAcAAMQAAACVEMGv0yLoP/LQOW4izeA/AAAAP7sAAAAAAAAAAW0HAADEAAAApyLFZGEL6D8Ue0LrTebgPwAAAD/bAAAAAAAAAAFuBwAAxAAAAF7cnXvX9+c/NCVLaHn/4D8AAAA/2wAAAAAAAAABbwcAAMQAAABOI2gIm+XnPxx6uDKcE+E/AAAAP9sAAAAAAAAAAXAHAADEAAAAIJ/4bJTY5z9mJNijOiXhPwAAAD/qAAAAAAAAAAFxBwAAxAAAACeoekfbzOc/THlFbl054T8AAAA/6gAAAAAAAAABcgcAAMQAAADXWNGDCsXnP4bO4CBmPuE/AAAAPwkBAAAAAAAAAXMHAADEAAAA9yMLrNS/5z80zrI4gE3hPwAAAD8JAQAAAAAAAAF0BwAAxAAAAMCWGTaHvuc/us1tXCdk4T8AAAA/CQEAAAAAAAABdQcAAMQAAAAwsfwhIsHnPy54pME4buE/AAAAPykBAAAAAAAAAXYHAADEAAAAEObC+VfG5z+gItsmSnjhPwAAAD8pAQAAAAAAAAF3BwAAxAAAAF41bL0ozuc/2nd22VJ94T8AAAA/KQEAAAAAAAABeAcAAMQAAAB39yMLrNTnP4Z3SPFsjOE/AAAAP0gBAAAAAAAAAXkHAADEAAAA/tO+RMrd5z/AzOOjdZHhPwAAAD9IAQAAAAAAAAF6BwAAxAAAAL49S/Q16Oc/Xncx/fmT4T8AAAA/SAEAAAAAAAABewcAAMQAAAB+p9ejofLnPzR3GgmHm+E/AAAAP1gBAAAAAAAAAXwHAADEAAAAdZ5VyVr+5z8czIfTqa/hPwAAAD9YAQAAAAAAAAF9BwAAxAAAAG6V0+4TCug/ZnanREjB4T8AAAA/dwEAAAAAAAABfgcAAMQAAAAl9t3DOCDoPzIggtmN6eE/AAAAP3cBAAAAAAAAAX8HAADEAAAAFOTZDqs36D+cdKrHVxTiPwAAAD93AQAAAAAAAAGABwAAxAAAAHPsuEW4Ueg/qHMgD6ZB4j8AAAA/lgEAAAAAAAABgQcAAMQAAABj2rSQKmnoP4Zyf2KBduI/AAAAP5YBAAAAAAAAAYIHAADEAAAAU8iw25yA6D9kcd61XKviPwAAAD+WAQAAAAAAAAGDBwAAxAAAANKbyTp0leg/4BqLYrzi4j8AAAA/pgEAAAAAAAABhAcAAMQAAADhVP+tsKfoP+gZAaoKEOM/AAAAP6YBAAAAAAAAAYUHAADEAAAAuoBDq5+46D8Abvuv7knjPwAAAD/FAQAAAAAAAAGGBwAAxAAAALF3wdBYxOg/asIjnrh04z8AAAA/xQEAAAAAAAABhwcAAMQAAACxd8HQWMToP2rCI564dOM/AAAAP8UBAAAAAAAAAYgHAADEAAAAsXfB0FjE6D9qwiOeuHTjPwAAAD/kAQAAAAAAAAGJBwAAxAAAALF3wdBYxOg/asIjnrh04z8AAAA/5AEAAAAAAAABigcAAMQAAACBHKKLemTrP+x04Q0pDcs/AAAAPwAAAAAAAAAAAYsHAADEAAAAgRyii3pk6z/sdOENKQ3LPwAAAD8fAAAAAAAAAAGMBwAAxAAAAIEcoot6ZOs/7HThDSkNyz8AAAA/HwAAAAAAAAABjQcAAMQAAAC7AmJDGTzrP0QYJH94Y8w/AAAAPx8AAAAAAAAAAY4HAADEAAAAwQvkHWAw6z+QaiEIbPDMPwAAAD8+AAAAAAAAAAGPBwAAxAAAAJOHdIJZI+s/eBLoK05zzT8AAAA/PgAAAAAAAAABkAcAAMQAAADTHejS7RjrP+APeOoe7M0/AAAAPz4AAAAAAAAAAZEHAADEAAAA2yZqrTQN6z8sYnVzEnnOPwAAAD9OAAAAAAAAAAGSBwAAxAAAADuIFyaT/eo/3LMWLDokzz8AAAA/TgAAAAAAAAABkwcAAMQAAACb6cSe8e3qPxBbgX9Qxc8/AAAAP20AAAAAAAAAAZQHAADEAAAA/UpyF1De6j+2Vj8EIinQPwAAAD9tAAAAAAAAAAGVBwAAxAAAAF2sH5Cuzuo/ulW1S3BW0D8AAAA/bQAAAAAAAAABlgcAAMQAAAC9Dc0IDb/qPzb/YfjPjdA/AAAAP40AAAAAAAAAAZcHAADEAAAAHW96gWuv6j92U3PyJsDQPwAAAD+NAAAAAAAAAAGYBwAAxAAAAA+2RA4vneo/iFFfgcMa0T8AAAA/jQAAAAAAAAABmQcAAMQAAADFbx0lpYnqP+5PefhFZtE/AAAAP6wAAAAAAAAAAZoHAADEAAAAfyn2Oxt26j9QTpNvyLHRPwAAAD+sAAAAAAAAAAGbBwAAxAAAAKf9sT4sZeo/BE3bzjDu0T8AAAA/rAAAAAAAAAABnAcAAMQAAAAHX1+3ilXqP0ah7MiHINI/AAAAP7sAAAAAAAAAAZ0HAADEAAAAn03+pTZH6j9sSmuNAWfSPwAAAD+7AAAAAAAAAAGeBwAAxAAAAAGvqx6VN+o/Dp4gt4y30j8AAAA/2wAAAAAAAAABnwcAAMQAAABhEFmX8yfqP3CcOi4PA9M/AAAAP9sAAAAAAAAAAaAHAADEAAAA9/73hZ8Z6j/OmlSlkU7TPwAAAD/qAAAAAAAAAAGhBwAAxAAAAMl6iOqYDOo/MpluHBSa0z8AAAA/6gAAAAAAAAABogcAAMQAAABBnu2wegPqP+aXtnt81tM/AAAAP/oAAAAAAAAAAaMHAADEAAAAKtw1Y/f86T/Y65mN7RfUPwAAAD/6AAAAAAAAAAGkBwAAxAAAAKL/minZ8+k/ApUYUmde1D8AAAA/GQEAAAAAAAABpQcAAMQAAACqCB0EIOjpP4Y9O0YVw9Q/AAAAPxkBAAAAAAAAAaYHAADEAAAACmrKfH7Y6T/MkMKHuiLVPwAAAD8ZAQAAAAAAAAGnBwAAxAAAAGrLd/XcyOk/MI/c/jxu1T8AAAA/KQEAAAAAAAABqAcAAMQAAACTnzP47bfpP1w4W8O2tNU/AAAAPykBAAAAAAAAAakHAADEAAAALI7S5pmp6T/U4QdwFuzVPwAAAD9IAQAAAAAAAAGqBwAAxAAAAONHq/0Pluk/OOAh55g31j8AAAA/SAEAAAAAAAABqwcAAMQAAAAMHGcAIYXpPyQ0BfkJedY/AAAAP1gBAAAAAAAAAawHAADEAAAA/WIxjeRy6T/Ah7oilcnWPwAAAD9YAQAAAAAAAAGtBwAAxAAAAFzE3gVDY+k/tNudNAYL1z8AAAA/ZwEAAAAAAAABrgcAAMQAAAC9JYx+oVPpP2ja5ZNuR9c/AAAAP2cBAAAAAAAAAa8HAADEAAAAVhQrbU1F6T8ALyV2q2rXPwAAAD+HAQAAAAAAAAGwBwAAxAAAALZ12OWrNek/QIM2cAKd1z8AAAA/hwEAAAAAAAABsQcAAMQAAADfSZTovCTpP/SBfs9q2dc/AAAAP5YBAAAAAAAAAbIHAADEAAAAP6tBYRsV6T8YK/2T5B/YPwAAAD+WAQAAAAAAAAGzBwAAxAAAAA8n0sUUCOk/XH8OjjtS2D8AAAA/pgEAAAAAAAABtAcAAMQAAADfomIqDvvoP9wouzqbidg/AAAAP6YBAAAAAAAAAbUHAADEAAAACHceLR/q6D94fHBkJtrYPwAAAD+5AQAAAAAAAAG2BwAAxAAAADFL2i8w2eg/3HqK26gl2T8AAAA/uQEAAAAAAAABtwcAAMQAAAABx2qUKczoPwAkCaAibNk/AAAAP9kBAAAAAAAAAbgHAADEAAAAmbUJg9W96D+0IlH/iqjZPwAAAD/ZAQAAAAAAAAG5BwAAxAAAABHZbkm3tOg/4MvPwwTv2T8AAAA/6AEAAAAAAAABugcAAMQAAACqxw04Y6boP5jKFyNtK9o/AAAAP+gBAAAAAAAAAbsHAADEAAAACim7sMGW6D+EHvs03mzaPwAAAD/4AQAAAAAAAAG8BwAAxAAAAGqKaCkgh+g/dHLeRk+u2j8AAAA/+AEAAAAAAAABvQcAAMQAAAADeQcYzHjoP2DGwVjA79o/AAAAPxcCAAAAAAAAAb4HAADEAAAADIKJ8hJt6D8UxQm4KCzbPwAAAD8XAgAAAAAAAAG/BwAAxAAAAIOl7rj0Y+g/KMP1RsWG2z8AAAA/FwIAAAAAAAABwAcAAMQAAACLrnCTO1joP6RsovMkvts/AAAAPzYCAAAAAAAAAcEHAADEAAAAA9LVWR1P6D9Ya+pSjfrbPwAAAD82AgAAAAAAAAHCBwAAxAAAAAzbVzRkQ+g/EGoysvU23D8AAAA/NgIAAAAAAAABwwcAAMQAAADcVuiYXTboP4wT315Vbtw/AAAAP1YCAAAAAAAAAcQHAADEAAAAVXpNXz8t6D88Eie+varcPwAAAD9WAgAAAAAAAAHFBwAAxAAAAAUrpJtuJeg/CLwBUwPT3D8AAAA/VgIAAAAAAAABxgcAAMQAAAC12/rXnR3oP9xl3OdI+9w/AAAAP2UCAAAAAAAAAccHAADEAAAAZYxRFM0V6D+sD7d8jiPdPwAAAD9lAgAAAAAAAAHIBwAAxAAAAN6vttquDOg/7GPIduVV3T8AAAA/hQIAAAAAAAAByQcAAMQAAABX0xuhkAPoP/RiPr4zg90/AAAAP4UCAAAAAAAAAcoHAADEAAAAPhFkUw395z8cDL2CrcndPwAAAD+FAgAAAAAAAAHLBwAAxAAAAF7cnXvX9+c/sGD8ZOrs3T8AAAA/pAIAAAAAAAABzAcAAMQAAAC1NMkZ7/PnP/C0DV9BH94/AAAAP6QCAAAAAAAAAc0HAADEAAAAnnIRzGvt5z/4s4Omj0zePwAAAD+kAgAAAAAAAAHOBwAAxAAAAL49S/Q16Oc/WLMn1sNq3j8AAAA/wwIAAAAAAAABzwcAAMQAAABu7qEwZeDnPwSz+e3ded4/AAAAP8MCAAAAAAAAAdAHAADEAAAAbu6hMGXg5z9gsp0dEpjePwAAAD/DAgAAAAAAAAHRBwAAxAAAAN4IhRwA4+c/YLKdHRKY3j8AAAA/wwIAAAAAAAAB0gcAAMQAAACHsFl+6ObnP3ReuguhVt4/AAAAP9MCAAAAAAAAAdMHAADEAAAAh7BZfujm5z90XroLoVbePwAAAD/yAgAAAAAAAAHUBwAAxAAAAIewWX7o5uc/dF66C6FW3j8AAAA/8gIAAAAAAAAB1QcAAMQAAACHsFl+6ObnP3ReuguhVt4/AAAAP/ICAAAAAAAAAdYHAADEAAAA98o8aoPp5z8YK/2T5B/YPwAAAD8AAAAAAAAAAAHXBwAAxAAAAPfKPGqD6ec/GCv9k+Qf2D8AAAA/HwAAAAAAAAAB2AcAAMQAAAD3yjxqg+nnPxgr/ZPkH9g/AAAAPx8AAAAAAAAAAdkHAADEAAAA98o8aoPp5z8YK/2T5B/YPwAAAD8fAAAAAAAAAAHaBwAAxAAAAPfKPGqD6ec/GCv9k+Qf2D8AAAA/PgAAAAAAAAAB2wcAAMQAAACOudtYL9vnP1jSZ+f6wNg/AAAAPz4AAAAAAAAAAdwHAADEAAAA5xEH90bX5z9c0d0uSe7YPwAAAD8+AAAAAAAAAAHdBwAAxAAAANBPT6nD0Oc/TCXBQLov2T8AAAA/XQAAAAAAAAAB3gcAAMQAAADuGonRjcvnP7Aj27c8e9k/AAAAP10AAAAAAAAAAd8HAADEAAAA11jRgwrF5z8wzP2r6t/ZPwAAAD9dAAAAAAAAAAHgBwAAxAAAAMCWGTaHvuc/2B4pHcRd2j8AAAA/fAAAAAAAAAAB4QcAAMQAAAAX70TUnrrnP2DGwVjA79o/AAAAP3wAAAAAAAAAAeIHAADEAAAAF+9E1J665z+cbSys1pDbPwAAAD98AAAAAAAAAAHjBwAAxAAAADe6fvxotec/tGqOgsEY3D8AAAA/jAAAAAAAAAAB5AcAAMQAAAA3un78aLXnP8hn8FisoNw/AAAAP4wAAAAAAAAAAeUHAADEAAAAkBKqmoCx5z90uhvKhR7dPwAAAD+rAAAAAAAAAAHmBwAAxAAAAJASqpqAsec/3LeriFaX3T8AAAA/qwAAAAAAAAAB5wcAAMQAAACQEqqagLHnP5i1aS8NAd4/AAAAP7sAAAAAAAAAAegHAADEAAAAAC2Nhhu05z+ss1W+qVvePwAAAD+7AAAAAAAAAAHpBwAAxAAAAHBHcHK2tuc/YLKdHRKY3j8AAAA/ywAAAAAAAAAB6gcAAMQAAACp1GHoA7jnPyxceLJXwN4/AAAAP8sAAAAAAAAAAesHAADEAAAAF+9E1J665z/8BVNHnejePwAAAD/qAAAAAAAAAAHsBwAAxAAAAPcjC6zUv+c/NFvu+aXt3j8AAAA/6gAAAAAAAAAB7QcAAMQAAABHc7RvpcfnPzRb7vml7d4/AAAAP+oAAAAAAAAAAe4HAADEAAAAPmoylV7T5z/AsLeUlOPePwAAAD8JAQAAAAAAAAHvBwAAxAAAAG7uoTBl4Oc/NFvu+aXt3j8AAAA/CQEAAAAAAAAB8AcAAMQAAAB+p9ejofLnP8Cwt5SU494/AAAAPwkBAAAAAAAAAfEHAADEAAAA/nrwAnkH6D/YW0rKcc/ePwAAAD8ZAQAAAAAAAAHyBwAAxAAAADy4lRG8Jug/mAc50Bqd3j8AAAA/GQEAAAAAAAAB8wcAAMQAAAC0giyWTEfoP+QI8XCyYN4/AAAAPzgBAAAAAAAAAfQHAADEAAAA87/RpI9m6D9kX0TEUinePwAAAD84AQAAAAAAAAH1BwAAxAAAAMLik8c3g+g/CGCglB4L3j8AAAA/OAEAAAAAAAAB9gcAAMQAAAAi63L+RJ3oPwRhKk3Q3d0/AAAAP1cBAAAAAAAAAfcHAADEAAAAuoBDq5+46D8UDUc7X5zdPwAAAD9XAQAAAAAAAAH4BwAAxAAAAOH7MGxf0eg/YA7/2/Zf3T8AAAA/VwEAAAAAAAAB+QcAAMQAAAC4J3VpTuLoP3S6G8qFHt0/AAAAP3YBAAAAAAAAAfoHAADEAAAAuCd1aU7i6D90uhvKhR7dPwAAAD92AQAAAAAAAAH7BwAAxAAAALgndWlO4ug/dLobyoUe3T8AAAA/dgEAAAAAAAAB/AcAAMQAAAC4J3VpTuLoP3S6G8qFHt0/AAAAP3YBAAAAAAAAAf0HAADEAAAASj0QadwI5j8QHmDSolPLPwAAAD8AAAAAAAAAAAH+BwAAxAAAAPPk5MrEDOY/nBfIrqyBzD8AAAA/HwAAAAAAAAAB/wcAAMQAAADz5OTKxAzmP5wXyK6sgcw/AAAAPx8AAAAAAAAAAQAIAADEAAAA8+TkysQM5j+cF8iurIHMPwAAAD8vAAAAAAAAAAEBCAAAxAAAACpy1kASDuY/LBEwi7avzT8AAAA/LwAAAAAAAAABAggAAMQAAAAqctZAEg7mPyBkieR1Hs4/AAAAP04AAAAAAAAAAQMIAADEAAAAmoy5LK0Q5j/kYL3SerXOPwAAAD9OAAAAAAAAAAEECAAAxAAAAJqMuSytEOY/OLO6W25Czz8AAAA/TgAAAAAAAAABBQgAAMQAAACajLksrRDmPxBbgX9Qxc8/AAAAP10AAAAAAAAAAQYIAADEAAAACqecGEgT5j+2Vj8EIinQPwAAAD9dAAAAAAAAAAEHCAAAxAAAAEM0jo6VFOY/FFVZe6R00D8AAAA/fQAAAAAAAAABCAgAAMQAAABDNI6OlRTmPwSpPI0VttA/AAAAP30AAAAAAAAAAQkIAADEAAAAesF/BOMV5j/aUY1pqQvRPwAAAD+MAAAAAAAAAAEKCAAAxAAAAHrBfwTjFeY/tPrdRT1h0T8AAAA/jAAAAAAAAAABCwgAAMQAAADq22LwfRjmP1BOk2/IsdE/AAAAP5wAAAAAAAAAAQwIAADEAAAAIWlUZssZ5j8ETdvOMO7RPwAAAD+cAAAAAAAAAAENCAAAxAAAAFr2RdwYG+Y/oKCQ+Ls+0j8AAAA/uwAAAAAAAAABDggAAMQAAADKECnIsx3mPyZJs+xpo9I/AAAAP7sAAAAAAAAAAQ8IAADEAAAAA54aPgEf5j+QRkOrOhzTPwAAAD+7AAAAAAAAAAEQCAAAxAAAADorDLROIOY/EO9ln+iA0z8AAAA/2gAAAAAAAAABEQgAAMQAAAA6Kwy0TiDmP3LtfxZrzNM/AAAAP9oAAAAAAAAAARIIAADEAAAAqkXvn+ki5j9OltDy/iHUPwAAAD/aAAAAAAAAAAETCAAAxAAAAOHS4BU3JOY/Ij8hz5J31D8AAAA/6gAAAAAAAAABFAgAAMQAAADh0uAVNyTmPxiSeihS5tQ/AAAAP+oAAAAAAAAAARUIAADEAAAAGmDSi4Ql5j/UjzjPCFDVPwAAAD8JAQAAAAAAAAEWCAAAxAAAAFLtwwHSJuY/dOPt+JOg1T8AAAA/CQEAAAAAAAABFwgAAMQAAACKerV3HyjmP/iLEO1BBdY/AAAAPxkBAAAAAAAAARgIAADEAAAAUu3DAdIm5j/s3mlGAXTWPwAAAD8ZAQAAAAAAAAEZCAAAxAAAABpg0ouEJeY/cIeMOq/Y1j8AAAA/KQEAAAAAAAABGggAAMQAAADBB6ftbCnmPzCFSuFlQtc/AAAAPykBAAAAAAAAARsIAADEAAAAaq97T1Ut5j9AgzZwAp3XPwAAAD9IAQAAAAAAAAEcCAAAxAAAANrJXjvwL+Y/iNa9saf81z8AAAA/SAEAAAAAAAABHQgAAMQAAAARV1CxPTHmP5TUqUBEV9g/AAAAP0gBAAAAAAAAAR4IAADEAAAAgXEzndgz5j/AfSgFvp3YPwAAAD9XAQAAAAAAAAEfCAAAxAAAACoZCP/AN+Y/DNGvRmP92D8AAAA/VwEAAAAAAAABIAgAAMQAAADRwNxgqTvmP+B5ACP3Utk/AAAAP3YBAAAAAAAAASEIAADEAAAACE7O1vY85j98zbVMgqPZPwAAAD92AQAAAAAAAAEiCAAAxAAAAHposcKRP+Y/pHY0Efzp2T8AAAA/hQEAAAAAAAABIwgAAMQAAADqgpSuLELmP1x1fHBkJto/AAAAP4UBAAAAAAAAASQIAADEAAAAIRCGJHpD5j+EHvs03mzaPwAAAD+VAQAAAAAAAAElCAAAxAAAAJEqaRAVRuY/IHKwXmm92j8AAAA/lQEAAAAAAAABJggAAMQAAAA60j1y/UnmP9Rw+L3R+do/AAAAP7QBAAAAAAAAAScIAADEAAAAGAcESjNP5j9wxK3nXErbPwAAAD+0AQAAAAAAAAEoCAAAxAAAAMGu2KsbU+Y/8G1alLyB2z8AAAA/tAEAAAAAAAABKQgAAMQAAAAxybuXtlXmP8QWq3BQ19s/AAAAP9MBAAAAAAAAASoIAADEAAAAEf6Bb+xa5j8oFcXn0iLcPwAAAD/TAQAAAAAAAAErCAAAxAAAALilVtHUXuY/3BMNRztf3D8AAAA/0wEAAAAAAAABLAgAAMQAAABhTSszvWLmPwS9iwu1pdw/AAAAP/MBAAAAAAAAAS0IAADEAAAAKMA5vW9h5j+kEEE1QPbcPwAAAD/zAQAAAAAAAAEuCAAAxAAAAAj1/5SlZuY/rA+3fI4j3T8AAAA/8wEAAAAAAAABLwgAAMQAAACxnNT2jWrmPyi5YynuWt0/AAAAPwICAAAAAAAAATAIAADEAAAAH7e34iht5j8suNlwPIjdPwAAAD8CAgAAAAAAAAExCAAAxAAAALGc1PaNauY/iLd9oHCm3T8AAAA/IgIAAAAAAAABMggAAMQAAACxnNT2jWrmP4i3faBwpt0/AAAAPyICAAAAAAAAATMIAADEAAAAsZzU9o1q5j+It32gcKbdPwAAAD8iAgAAAAAAAAE0CAAAxAAAALGc1PaNauY/iLd9oHCm3T8AAAA/IgIAAAAAAAABNQgAAMQAAABwxVHaPDPlP7Aj27c8e9k/AAAAPwAAAAAAAAAAATYIAADEAAAAcMVR2jwz5T+wI9u3PHvZPwAAAD8PAAAAAAAAAAE3CAAAxAAAAHDFUdo8M+U/sCPbtzx72T8AAAA/DwAAAAAAAAABOAgAAMQAAABwxVHaPDPlP7Aj27c8e9k/AAAAPx8AAAAAAAAAATkIAADEAAAAXrNNJa9K5T9kIiMXpbfZPwAAAD8fAAAAAAAAAAE6CAAAxAAAAMfErjYDWeU/bCGZXvPk2T8AAAA/PgAAAAAAAAABOwgAAMQAAADVfeSpP2vlPzzLc/M4Ddo/AAAAPz4AAAAAAAAAATwIAADEAAAAVlH9CBeA5T98H4Xtjz/aPwAAAD8+AAAAAAAAAAE9CAAAxAAAAAyyB947luU/4B2fZBKL2j8AAAA/TgAAAAAAAAABPggAAMQAAACNhSA9E6vlP3hxVI6d29o/AAAAP2sAAAAAAAAAAT8IAADEAAAAReYqEjjB5T9QGqVqMTHbPwAAAD9rAAAAAAAAAAFACAAAxAAAAGxhGNP32eU/KMP1RsWG2z8AAAA/ewAAAAAAAAABQQgAAMQAAAAjwiKoHPDlP9zBPaYtw9s/AAAAP3sAAAAAAAAAAUIIAADEAAAAaghKkaYD5j9AwFcdsA7cPwAAAD+aAAAAAAAAAAFDCAAAxAAAAEM0jo6VFOY/LBQ7LyFQ3D8AAAA/mgAAAAAAAAABRAgAAMQAAACqRe+f6SLmPzwSJ769qtw/AAAAP5oAAAAAAAAAAUUIAADEAAAA2sleO/Av5j+kEEE1QPbcPwAAAD+5AAAAAAAAAAFGCAAAxAAAAOqClK4sQuY/WA+JlKgy3T8AAAA/uQAAAAAAAAABRwgAAMQAAACJIec1zlHmP9C4NUEIat0/AAAAP7kAAAAAAAAAAUgIAADEAAAAiSHnNc5R5j/QuDVBCGrdPwAAAD/ZAAAAAAAAAAFJCAAAxAAAAIkh5zXOUeY/0Lg1QQhq3T8AAAA/2QAAAAAAAAABSggAAMQAAACJIec1zlHmP9C4NUEIat0/AAAAP9kAAAAAAAAAAUsIAADEAAAANm4Ea7jw5j+82hN8VDjXPwAAAD8AAAAAAAAAAAFMCAAAxAAAADZuBGu48OY/vNoTfFQ41z8AAAA/EAAAAAAAAAABTQgAAMQAAAA2bgRruPDmP7zaE3xUONc/AAAAPxAAAAAAAAAAAU4IAADEAAAANm4Ea7jw5j+82hN8VDjXPwAAAD8vAAAAAAAAAAFPCAAAxAAAAM1co1lk4uY/oIFQ54To1z8AAAA/LwAAAAAAAAABUAgAAMQAAAB9DfqVk9rmPzzVBREQOdg/AAAAPy8AAAAAAAAAAVEIAADEAAAAndgzvl3V5j9ofoTViX/YPwAAAD8/AAAAAAAAAAFSCAAAxAAAABb8mIQ/zOY/eHxwZCba2D8AAAA/PwAAAAAAAAABUwgAAMQAAAAdBRtfhsDmP/gkk1jUPtk/AAAAP04AAAAAAAAAAVQIAADEAAAAzbVxm7W45j/UzFl8tsHZPwAAAD9eAAAAAAAAAAFVCAAAxAAAAEbZ1mGXr+Y/FHTEz8xi2j8AAAA/XgAAAAAAAAABVggAAMQAAAAvFx8UFKnmP2zFN6AOHds/AAAAP30AAAAAAAAAAVcIAADEAAAApjqE2vWf5j8AbEYjWdzbPwAAAD99AAAAAAAAAAFYCAAAxAAAAMYFvgLAmuY/kBJVpqOb3D8AAAA/fQAAAAAAAAABWQgAAMQAAADo0PcqipXmP7AOLcTcUN0/AAAAP40AAAAAAAAAAVoIAADEAAAAf7+WGTaH5j8cDL2CrcndPwAAAD+NAAAAAAAAAAFbCAAAxAAAAJ+K0EEAguY/oLTfdlsu3j8AAAA/rAAAAAAAAAABXAgAAMQAAACfitBBAILmP6C033ZbLt4/AAAAP6wAAAAAAAAAAV0IAADEAAAAn4rQQQCC5j+gtN92Wy7ePwAAAD+sAAAAAAAAAAFeCAAAxAAAAJ+K0EEAguY/oLTfdlsu3j8AAAA/rAAAAAAAAAA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59|81.778|50.12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51655|recordLength=151666|start=0|end=151655|audioFormat={00001610-0000-0010-8000-00AA00389B71}|audioRate=44100|muted=false|volume=0.8|fadeIn=0|fadeOut=0|videoFormat={34363248-0000-0010-8000-00AA00389B71}|videoRate=15|videoWidth=256|videoHeight=25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27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78959|recordLength=78970|start=0|end=78959|audioFormat={00001610-0000-0010-8000-00AA00389B71}|audioRate=44100|muted=false|volume=0.8|fadeIn=0|fadeOut=0|videoFormat={34363248-0000-0010-8000-00AA00389B71}|videoRate=15|videoWidth=256|videoHeight=25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B8AAAAiAAAABwMAAAAAAQAAACAAAAAECUlua0F0b21WMQIAAAAJBAAAAAkFAAAACQYAAAAJBwAAAAkIAAAACQkAAAAJCgAAAAkLAAAACQwAAAAJDQAAAAkOAAAACQ8AAAAJEAAAAAkRAAAACRIAAAAJEwAAAAkUAAAACRUAAAAJFgAAAAkXAAAACRgAAAAJGQAAAAkaAAAACRsAAAAJHAAAAAkdAAAACR4AAAAJHwAAAAkgAAAACSEAAAAJIgAAAAoFBAAAAAtQZW5TdHJva2VWMQQAAAAKQXR0cmlidXRlcwVUcmFjZQlTdGFydFRpbWUEVHlwZQQEAAQPUGVuQXR0cmlidXRlc1YxAgAAAApJbmtUcmFjZVYxAgAAABAMQWN0aW9uVHlwZVYxAgAAAAIAAAAJIwAAAAkkAAAApU0AAAAAAAAF2////wxBY3Rpb25UeXBlVjEBAAAAB3ZhbHVlX18ACAIAAAAAAAAAAQUAAAAEAAAACSYAAAAJJwAAAK9QAAAAAAAAAdj////b////AAAAAAEGAAAABAAAAAkpAAAACSoAAABtUwAAAAAAAAHV////2////wAAAAABBwAAAAQAAAAJLAAAAAktAAAAvFYAAAAAAAAB0v///9v///8AAAAAAQgAAAAEAAAACS8AAAAJMAAAABRYAAAAAAAAAc/////b////AAAAAAEJAAAABAAAAAkyAAAACTMAAADCWQAAAAAAAAHM////2////wAAAAABCgAAAAQAAAAJNQAAAAk2AAAAhlsAAAAAAAAByf///9v///8AAAAAAQsAAAAEAAAACTgAAAAJOQAAAFldAAAAAAAAAcb////b////AAAAAAEMAAAABAAAAAk7AAAACTwAAABsXwAAAAAAAAHD////2////wAAAAABDQAAAAQAAAAJPgAAAAk/AAAAxmEAAAAAAAABwP///9v///8AAAAAAQ4AAAAEAAAACUEAAAAJQgAAANNnAAAAAAAAAb3////b////AAAAAAEPAAAABAAAAAlEAAAACUUAAABiagAAAAAAAAG6////2////wAAAAABEAAAAAQAAAAJRwAAAAlIAAAAs2wAAAAAAAABt////9v///8AAAAAAREAAAAEAAAACUoAAAAJSwAAAG9vAAAAAAAAAbT////b////AAAAAAESAAAABAAAAAlNAAAACU4AAACmcQAAAAAAAAGx////2////wAAAAABEwAAAAQAAAAJUAAAAAlRAAAAg3QAAAAAAAABrv///9v///8AAAAAARQAAAAEAAAACVMAAAAJVAAAAFd2AAAAAAAAAav////b////AAAAAAEVAAAABAAAAAlWAAAACVcAAAAqeAAAAAAAAAGo////2////wAAAAABFgAAAAQAAAAJWQAAAAlaAAAAr3kAAAAAAAABpf///9v///8AAAAAARcAAAAEAAAACVwAAAAJXQAAADZ7AAAAAAAAAaL////b////AAAAAAEYAAAABAAAAAlfAAAACWAAAADcfAAAAAAAAAGf////2////wAAAAABGQAAAAQAAAAJYgAAAAljAAAA7X4AAAAAAAABnP///9v///8AAAAAARoAAAAEAAAACWUAAAAJZgAAAA6BAAAAAAAAAZn////b////AAAAAAEbAAAABAAAAAloAAAACWkAAADqgwAAAAAAAAGW////2////wAAAAABHAAAAAQAAAAJawAAAAlsAAAAHIYAAAAAAAABk////9v///8AAAAAAR0AAAAEAAAACW4AAAAJbwAAAC2IAAAAAAAAAZD////b////AAAAAAEeAAAABAAAAAlxAAAACXIAAAB7kAAAAAAAAAGN////2////wAAAAABHwAAAAQAAAAJdAAAAAl1AAAA+5IAAAAAAAABiv///9v///8AAAAAASAAAAAEAAAACXcAAAAJeAAAAEuaAAAAAAAAAYf////b////AAAAAAEhAAAABAAAAAl6AAAACXsAAACurQAAAAAAAAGE////2////wAAAAABIgAAAAQAAAAJfQAAAAl+AAAAmLUAAAAAAAABgf///9v///8AAAAABSMAAAAPUGVuQXR0cmlidXRlc1YxCgAAAAdfY29sb3JBB19jb2xvclIHX2NvbG9yRwdfY29sb3JCCkZpdFRvQ3VydmUGSGVpZ2h0Dklnbm9yZVByZXNzdXJlDUlzSGlnaGxpZ2h0ZXIFU2hhcGUFV2lkdGgAAAAAAAAAAAQAAgICAgEGAQEMQnJ1c2hTaGFwZVYxAgAAAAYCAAAA/wAAAAAAAAAAAAAIQAAABYD///8MQnJ1c2hTaGFwZVYxAQAAAAd2YWx1ZV9fAAgCAAAAAQAAAAAAAAAAAAhABSQAAAAKSW5rVHJhY2VWMQMAAAANTGlzdGAxK19pdGVtcwxMaXN0YDErX3NpemUPTGlzdGAxK192ZXJzaW9uBAAAGFNoYXJlZC5JbmtpbmcuSW5rUG9pbnRbXQIAAAAICAIAAAAJgQAAACcAAAAnAAAAASYAAAAjAAAA/wAAAAAAAAAAAAAIQAAAAX7///+A////AQAAAAAAAAAAAAhAAScAAAAkAAAACYMAAAAxAAAAMQAAAAEpAAAAIwAAAP8AAAAAAAAAAAAACEAAAAF8////gP///wEAAAAAAAAAAAAIQAEqAAAAJAAAAAmFAAAAKgAAACoAAAABLAAAACMAAAD/AAAAAAAAAAAAAAhAAAABev///4D///8BAAAAAAAAAAAACEABLQAAACQAAAAJhwAAABYAAAAWAAAAAS8AAAAjAAAA/wAAAAAAAAAAAAAIQAAAAXj///+A////AQAAAAAAAAAAAAhAATAAAAAkAAAACYkAAAAVAAAAFQAAAAEyAAAAIwAAAP8AAAAAAAAAAAAACEAAAAF2////gP///wEAAAAAAAAAAAAIQAEzAAAAJAAAAAmLAAAAGgAAABoAAAABNQAAACMAAAD/AAAAAAAAAAAAAAhAAAABdP///4D///8BAAAAAAAAAAAACEABNgAAACQAAAAJjQAAABEAAAARAAAAATgAAAAjAAAA/wAAAAAAAAAAAAAIQAAAAXL///+A////AQAAAAAAAAAAAAhAATkAAAAkAAAACY8AAAAbAAAAGwAAAAE7AAAAIwAAAP8AAAAAAAAAAAAACEAAAAFw////gP///wEAAAAAAAAAAAAIQAE8AAAAJAAAAAmRAAAAIwAAACMAAAABPgAAACMAAAD/AAAAAAAAAAAAAAhAAAABbv///4D///8BAAAAAAAAAAAACEABPwAAACQAAAAJkwAAAH8AAAB/AAAAAUEAAAAjAAAA/wAAAAAAAAAAAAAIQAAAAWz///+A////AQAAAAAAAAAAAAhAAUIAAAAkAAAACZUAAAARAAAAEQAAAAFEAAAAIwAAAP8AAAAAAAAAAAAACEAAAAFq////gP///wEAAAAAAAAAAAAIQAFFAAAAJAAAAAmXAAAAJgAAACYAAAABRwAAACMAAAD/AAAAAAAAAAAAAAhAAAABaP///4D///8BAAAAAAAAAAAACEABSAAAACQAAAAJmQAAACkAAAApAAAAAUoAAAAjAAAA/wAAAAAAAAAAAAAIQAAAAWb///+A////AQAAAAAAAAAAAAhAAUsAAAAkAAAACZsAAAAgAAAAIAAAAAFNAAAAIwAAAP8AAAAAAAAAAAAACEAAAAFk////gP///wEAAAAAAAAAAAAIQAFOAAAAJAAAAAmdAAAAKgAAACoAAAABUAAAACMAAAD/AAAAAAAAAAAAAAhAAAABYv///4D///8BAAAAAAAAAAAACEABUQAAACQAAAAJnwAAACUAAAAlAAAAAVMAAAAjAAAA/wAAAAAAAAAAAAAIQAAAAWD///+A////AQAAAAAAAAAAAAhAAVQAAAAkAAAACaEAAAAUAAAAFAAAAAFWAAAAIwAAAP8AAAAAAAAAAAAACEAAAAFe////gP///wEAAAAAAAAAAAAIQAFXAAAAJAAAAAmjAAAAHQAAAB0AAAABWQAAACMAAAD/AAAAAAAAAAAAAAhAAAABXP///4D///8BAAAAAAAAAAAACEABWgAAACQAAAAJpQAAABMAAAATAAAAAVwAAAAjAAAA/wAAAAAAAAAAAAAIQAAAAVr///+A////AQAAAAAAAAAAAAhAAV0AAAAkAAAACacAAAAgAAAAIAAAAAFfAAAAIwAAAP8AAAAAAAAAAAAACEAAAAFY////gP///wEAAAAAAAAAAAAIQAFgAAAAJAAAAAmpAAAAGwAAABsAAAABYgAAACMAAAD/AAAAAAAAAAAAAAhAAAABVv///4D///8BAAAAAAAAAAAACEABYwAAACQAAAAJqwAAABcAAAAXAAAAAWUAAAAjAAAA/wAAAAAAAAAAAAAIQAAAAVT///+A////AQAAAAAAAAAAAAhAAWYAAAAkAAAACa0AAAAlAAAAJQAAAAFoAAAAIwAAAP8AAAAAAAAAAAAACEAAAAFS////gP///wEAAAAAAAAAAAAIQAFpAAAAJAAAAAmvAAAAIwAAACMAAAABawAAACMAAAD/AAAAAAAAAAAAAAhAAAABUP///4D///8BAAAAAAAAAAAACEABbAAAACQAAAAJsQAAABEAAAARAAAAAW4AAAAjAAAA/wAAAAAAAAAAAAAIQAAAAU7///+A////AQAAAAAAAAAAAAhAAW8AAAAkAAAACbMAAAC1AAAAtQAAAAFxAAAAIwAAAP8AAAAAAAAAAAAACEAAAAFM////gP///wEAAAAAAAAAAAAIQAFyAAAAJAAAAAm1AAAAIwAAACMAAAABdAAAACMAAAD/AAAAAAAAAAAAAAhAAAABSv///4D///8BAAAAAAAAAAAACEABdQAAACQAAAAJtwAAAAwAAAAMAAAAAXcAAAAjAAAA/wAAAAAAAAAAAAAIQAAAAUj///+A////AQAAAAAAAAAAAAhAAXgAAAAkAAAACbkAAABjAAAAYwAAAAF6AAAAIwAAAP8AAAAAAAAAAAAACEAAAAFG////gP///wEAAAAAAAAAAAAIQAF7AAAAJAAAAAm7AAAAowAAAKMAAAABfQAAACMAAAD/AAAAAAAAAAAAAAhAAAABRP///4D///8BAAAAAAAAAAAACEABfgAAACQAAAAJvQAAADUAAAA1AAAAB4EAAAAAAQAAAEAAAAAECklua1BvaW50VjECAAAACb4AAAAJvwAAAAnAAAAACcEAAAAJwgAAAAnDAAAACcQAAAAJxQAAAAnGAAAACccAAAAJyAAAAAnJAAAACcoAAAAJywAAAAnMAAAACc0AAAAJzgAAAAnPAAAACdAAAAAJ0QAAAAnSAAAACdMAAAAJ1AAAAAnVAAAACdYAAAAJ1wAAAAnYAAAACdkAAAAJ2gAAAAnbAAAACdwAAAAJ3QAAAAneAAAACd8AAAAJ4AAAAAnhAAAACeIAAAAJ4wAAAAnkAAAADRkHgwAAAAABAAAAQAAAAAQKSW5rUG9pbnRWMQIAAAAJ5QAAAAnmAAAACecAAAAJ6AAAAAnpAAAACeoAAAAJ6wAAAAnsAAAACe0AAAAJ7gAAAAnvAAAACfAAAAAJ8QAAAAnyAAAACfMAAAAJ9AAAAAn1AAAACfYAAAAJ9wAAAAn4AAAACfkAAAAJ+gAAAAn7AAAACfwAAAAJ/QAAAAn+AAAACf8AAAAJAAEAAAkBAQAACQIBAAAJAwEAAAkEAQAACQUBAAAJBgEAAAkHAQAACQgBAAAJCQEAAAkKAQAACQsBAAAJDAEAAAkNAQAACQ4BAAAJDwEAAAkQAQAACREBAAAJEgEAAAkTAQAACRQBAAAJFQEAAA0PB4UAAAAAAQAAAEAAAAAECklua1BvaW50VjECAAAACRYBAAAJFwEAAAkYAQAACRkBAAAJGgEAAAkbAQAACRwBAAAJHQEAAAkeAQAACR8BAAAJIAEAAAkhAQAACSIBAAAJIwEAAAkkAQAACSUBAAAJJgEAAAknAQAACSgBAAAJKQEAAAkqAQAACSsBAAAJLAEAAAktAQAACS4BAAAJLwEAAAkwAQAACTEBAAAJMgEAAAkzAQAACTQBAAAJNQEAAAk2AQAACTcBAAAJOAEAAAk5AQAACToBAAAJOwEAAAk8AQAACT0BAAAJPgEAAAk/AQAADRYHhwAAAAABAAAAIAAAAAQKSW5rUG9pbnRWMQIAAAAJQAEAAAlBAQAACUIBAAAJQwEAAAlEAQAACUUBAAAJRgEAAAlHAQAACUgBAAAJSQEAAAlKAQAACUsBAAAJTAEAAAlNAQAACU4BAAAJTwEAAAlQAQAACVEBAAAJUgEAAAlTAQAACVQBAAAJVQEAAA0KB4kAAAAAAQAAACAAAAAECklua1BvaW50VjECAAAACVYBAAAJVwEAAAlYAQAACVkBAAAJWgEAAAlbAQAACVwBAAAJXQEAAAleAQAACV8BAAAJYAEAAAlhAQAACWIBAAAJYwEAAAlkAQAACWUBAAAJZgEAAAlnAQAACWgBAAAJaQEAAAlqAQAADQsHiwAAAAABAAAAIAAAAAQKSW5rUG9pbnRWMQIAAAAJawEAAAlsAQAACW0BAAAJbgEAAAlvAQAACXABAAAJcQEAAAlyAQAACXMBAAAJdAEAAAl1AQAACXYBAAAJdwEAAAl4AQAACXkBAAAJegEAAAl7AQAACXwBAAAJfQEAAAl+AQAACX8BAAAJgAEAAAmBAQAACYIBAAAJgwEAAAmEAQAADQYHjQAAAAABAAAAIAAAAAQKSW5rUG9pbnRWMQIAAAAJhQEAAAmGAQAACYcBAAAJiAEAAAmJAQAACYoBAAAJiwEAAAmMAQAACY0BAAAJjgEAAAmPAQAACZABAAAJkQEAAAmSAQAACZMBAAAJlAEAAAmVAQAADQ8HjwAAAAABAAAAIAAAAAQKSW5rUG9pbnRWMQIAAAAJlgEAAAmXAQAACZgBAAAJmQEAAAmaAQAACZsBAAAJnAEAAAmdAQAACZ4BAAAJnwEAAAmgAQAACaEBAAAJogEAAAmjAQAACaQBAAAJpQEAAAmmAQAACacBAAAJqAEAAAmpAQAACaoBAAAJqwEAAAmsAQAACa0BAAAJrgEAAAmvAQAACbABAAANBQeRAAAAAAEAAABAAAAABApJbmtQb2ludFYxAgAAAAmxAQAACbIBAAAJswEAAAm0AQAACbUBAAAJtgEAAAm3AQAACbgBAAAJuQEAAAm6AQAACbsBAAAJvAEAAAm9AQAACb4BAAAJvwEAAAnAAQAACcEBAAAJwgEAAAnDAQAACcQBAAAJxQEAAAnGAQAACccBAAAJyAEAAAnJAQAACcoBAAAJywEAAAnMAQAACc0BAAAJzgEAAAnPAQAACdABAAAJ0QEAAAnSAQAACdMBAAANHQeTAAAAAAEAAACAAAAABApJbmtQb2ludFYxAgAAAAnUAQAACdUBAAAJ1gEAAAnXAQAACdgBAAAJ2QEAAAnaAQAACdsBAAAJ3AEAAAndAQAACd4BAAAJ3wEAAAngAQAACeEBAAAJ4gEAAAnjAQAACeQBAAAJ5QEAAAnmAQAACecBAAAJ6AEAAAnpAQAACeoBAAAJ6wEAAAnsAQAACe0BAAAJ7gEAAAnvAQAACfABAAAJ8QEAAAnyAQAACfMBAAAJ9AEAAAn1AQAACfYBAAAJ9wEAAAn4AQAACfkBAAAJ+gEAAAn7AQAACfwBAAAJ/QEAAAn+AQAACf8BAAAJAAIAAAkBAgAACQICAAAJAwIAAAkEAgAACQUCAAAJBgIAAAkHAgAACQgCAAAJCQIAAAkKAgAACQsCAAAJDAIAAAkNAgAACQ4CAAAJDwIAAAkQAgAACRECAAAJEgIAAAkTAgAACRQCAAAJFQIAAAkWAgAACRcCAAAJGAIAAAkZAgAACRoCAAAJGwIAAAkcAgAACR0CAAAJHgIAAAkfAgAACSACAAAJIQIAAAkiAgAACSMCAAAJJAIAAAklAgAACSYCAAAJJwIAAAkoAgAACSkCAAAJKgIAAAkrAgAACSwCAAAJLQIAAAkuAgAACS8CAAAJMAIAAAkxAgAACTICAAAJMwIAAAk0AgAACTUCAAAJNgIAAAk3AgAACTgCAAAJOQIAAAk6AgAACTsCAAAJPAIAAAk9AgAACT4CAAAJPwIAAAlAAgAACUECAAAJQgIAAAlDAgAACUQCAAAJRQIAAAlGAgAACUcCAAAJSAIAAAlJAgAACUoCAAAJSwIAAAlMAgAACU0CAAAJTgIAAAlPAgAACVACAAAJUQIAAAlSAgAACgeVAAAAAAEAAAAgAAAABApJbmtQb2ludFYxAgAAAAlTAgAACVQCAAAJVQIAAAlWAgAACVcCAAAJWAIAAAlZAgAACVoCAAAJWwIAAAlcAgAACV0CAAAJXgIAAAlfAgAACWACAAAJYQIAAAliAgAACWMCAAANDweXAAAAAAEAAABAAAAABApJbmtQb2ludFYxAgAAAAlkAgAACWUCAAAJZgIAAAlnAgAACWgCAAAJaQIAAAlqAgAACWsCAAAJbAIAAAltAgAACW4CAAAJbwIAAAlwAgAACXECAAAJcgIAAAlzAgAACXQCAAAJdQIAAAl2AgAACXcCAAAJeAIAAAl5AgAACXoCAAAJewIAAAl8AgAACX0CAAAJfgIAAAl/AgAACYACAAAJgQIAAAmCAgAACYMCAAAJhAIAAAmFAgAACYYCAAAJhwIAAAmIAgAACYkCAAANGgeZAAAAAAEAAABAAAAABApJbmtQb2ludFYxAgAAAAmKAgAACYsCAAAJjAIAAAmNAgAACY4CAAAJjwIAAAmQAgAACZECAAAJkgIAAAmTAgAACZQCAAAJlQIAAAmWAgAACZcCAAAJmAIAAAmZAgAACZoCAAAJmwIAAAmcAgAACZ0CAAAJngIAAAmfAgAACaACAAAJoQIAAAmiAgAACaMCAAAJpAIAAAmlAgAACaYCAAAJpwIAAAmoAgAACakCAAAJqgIAAAmrAgAACawCAAAJrQIAAAmuAgAACa8CAAAJsAIAAAmxAgAACbICAAANFwebAAAAAAEAAAAgAAAABApJbmtQb2ludFYxAgAAAAmzAgAACbQCAAAJtQIAAAm2AgAACbcCAAAJuAIAAAm5AgAACboCAAAJuwIAAAm8AgAACb0CAAAJvgIAAAm/AgAACcACAAAJwQIAAAnCAgAACcMCAAAJxAIAAAnFAgAACcYCAAAJxwIAAAnIAgAACckCAAAJygIAAAnLAgAACcwCAAAJzQIAAAnOAgAACc8CAAAJ0AIAAAnRAgAACdICAAAHnQAAAAABAAAAQAAAAAQKSW5rUG9pbnRWMQIAAAAJ0wIAAAnUAgAACdUCAAAJ1gIAAAnXAgAACdgCAAAJ2QIAAAnaAgAACdsCAAAJ3AIAAAndAgAACd4CAAAJ3wIAAAngAgAACeECAAAJ4gIAAAnjAgAACeQCAAAJ5QIAAAnmAgAACecCAAAJ6AIAAAnpAgAACeoCAAAJ6wIAAAnsAgAACe0CAAAJ7gIAAAnvAgAACfACAAAJ8QIAAAnyAgAACfMCAAAJ9AIAAAn1AgAACfYCAAAJ9wIAAAn4AgAACfkCAAAJ+gIAAAn7AgAACfwCAAANFgefAAAAAAEAAABAAAAABApJbmtQb2ludFYxAgAAAAn9AgAACf4CAAAJ/wIAAAkAAwAACQEDAAAJAgMAAAkDAwAACQQDAAAJBQMAAAkGAwAACQcDAAAJCAMAAAkJAwAACQoDAAAJCwMAAAkMAwAACQ0DAAAJDgMAAAkPAwAACRADAAAJEQMAAAkSAwAACRMDAAAJFAMAAAkVAwAACRYDAAAJFwMAAAkYAwAACRkDAAAJGgMAAAkbAwAACRwDAAAJHQMAAAkeAwAACR8DAAAJIAMAAAkhAwAADRsHoQAAAAABAAAAIAAAAAQKSW5rUG9pbnRWMQIAAAAJIgMAAAkjAwAACSQDAAAJJQMAAAkmAwAACScDAAAJKAMAAAkpAwAACSoDAAAJKwMAAAksAwAACS0DAAAJLgMAAAkvAwAACTADAAAJMQMAAAkyAwAACTMDAAAJNAMAAAk1AwAADQwHowAAAAABAAAAIAAAAAQKSW5rUG9pbnRWMQIAAAAJNgMAAAk3AwAACTgDAAAJOQMAAAk6AwAACTsDAAAJPAMAAAk9AwAACT4DAAAJPwMAAAlAAwAACUEDAAAJQgMAAAlDAwAACUQDAAAJRQMAAAlGAwAACUcDAAAJSAMAAAlJAwAACUoDAAAJSwMAAAlMAwAACU0DAAAJTgMAAAlPAwAACVADAAAJUQMAAAlSAwAADQMHpQAAAAABAAAAIAAAAAQKSW5rUG9pbnRWMQIAAAAJUwMAAAlUAwAACVUDAAAJVgMAAAlXAwAACVgDAAAJWQMAAAlaAwAACVsDAAAJXAMAAAldAwAACV4DAAAJXwMAAAlgAwAACWEDAAAJYgMAAAljAwAACWQDAAAJZQMAAA0NB6cAAAAAAQAAACAAAAAECklua1BvaW50VjECAAAACWYDAAAJZwMAAAloAwAACWkDAAAJagMAAAlrAwAACWwDAAAJbQMAAAluAwAACW8DAAAJcAMAAAlxAwAACXIDAAAJcwMAAAl0AwAACXUDAAAJdgMAAAl3AwAACXgDAAAJeQMAAAl6AwAACXsDAAAJfAMAAAl9AwAACX4DAAAJfwMAAAmAAwAACYEDAAAJggMAAAmDAwAACYQDAAAJhQMAAAepAAAAAAEAAAAgAAAABApJbmtQb2ludFYxAgAAAAmGAwAACYcDAAAJiAMAAAmJAwAACYoDAAAJiwMAAAmMAwAACY0DAAAJjgMAAAmPAwAACZADAAAJkQMAAAmSAwAACZMDAAAJlAMAAAmVAwAACZYDAAAJlwMAAAmYAwAACZkDAAAJmgMAAAmbAwAACZwDAAAJnQMAAAmeAwAACZ8DAAAJoAMAAA0FB6sAAAAAAQAAACAAAAAECklua1BvaW50VjECAAAACaEDAAAJogMAAAmjAwAACaQDAAAJpQMAAAmmAwAACacDAAAJqAMAAAmpAwAACaoDAAAJqwMAAAmsAwAACa0DAAAJrgMAAAmvAwAACbADAAAJsQMAAAmyAwAACbMDAAAJtAMAAAm1AwAACbYDAAAJtwMAAA0JB60AAAAAAQAAAEAAAAAECklua1BvaW50VjECAAAACbgDAAAJuQMAAAm6AwAACbsDAAAJvAMAAAm9AwAACb4DAAAJvwMAAAnAAwAACcEDAAAJwgMAAAnDAwAACcQDAAAJxQMAAAnGAwAACccDAAAJyAMAAAnJAwAACcoDAAAJywMAAAnMAwAACc0DAAAJzgMAAAnPAwAACdADAAAJ0QMAAAnSAwAACdMDAAAJ1AMAAAnVAwAACdYDAAAJ1wMAAAnYAwAACdkDAAAJ2gMAAAnbAwAACdwDAAANGwevAAAAAAEAAABAAAAABApJbmtQb2ludFYxAgAAAAndAwAACd4DAAAJ3wMAAAngAwAACeEDAAAJ4gMAAAnjAwAACeQDAAAJ5QMAAAnmAwAACecDAAAJ6AMAAAnpAwAACeoDAAAJ6wMAAAnsAwAACe0DAAAJ7gMAAAnvAwAACfADAAAJ8QMAAAnyAwAACfMDAAAJ9AMAAAn1AwAACfYDAAAJ9wMAAAn4AwAACfkDAAAJ+gMAAAn7AwAACfwDAAAJ/QMAAAn+AwAACf8DAAANHQexAAAAAAEAAAAgAAAABApJbmtQb2ludFYxAgAAAAkABAAACQEEAAAJAgQAAAkDBAAACQQEAAAJBQQAAAkGBAAACQcEAAAJCAQAAAkJBAAACQoEAAAJCwQAAAkMBAAACQ0EAAAJDgQAAAkPBAAACRAEAAANDwezAAAAAAEAAAAAAQAABApJbmtQb2ludFYxAgAAAAkRBAAACRIEAAAJEwQAAAkUBAAACRUEAAAJFgQAAAkXBAAACRgEAAAJGQQAAAkaBAAACRsEAAAJHAQAAAkdBAAACR4EAAAJHwQAAAkgBAAACSEEAAAJIgQAAAkjBAAACSQEAAAJJQQAAAkmBAAACScEAAAJKAQAAAkpBAAACSoEAAAJKwQAAAksBAAACS0EAAAJLgQAAAkvBAAACTAEAAAJMQQAAAkyBAAACTMEAAAJNAQAAAk1BAAACTYEAAAJNwQAAAk4BAAACTkEAAAJOgQAAAk7BAAACTwEAAAJPQQAAAk+BAAACT8EAAAJQAQAAAlBBAAACUIEAAAJQwQAAAlEBAAACUUEAAAJRgQAAAlHBAAACUgEAAAJSQQAAAlKBAAACUsEAAAJTAQAAAlNBAAACU4EAAAJTwQAAAlQBAAACVEEAAAJUgQAAAlTBAAACVQEAAAJVQQAAAlWBAAACVcEAAAJWAQAAAlZBAAACVoEAAAJWwQAAAlcBAAACV0EAAAJXgQAAAlfBAAACWAEAAAJYQQAAAliBAAACWMEAAAJZAQAAAllBAAACWYEAAAJZwQAAAloBAAACWkEAAAJagQAAAlrBAAACWwEAAAJbQQAAAluBAAACW8EAAAJcAQAAAlxBAAACXIEAAAJcwQAAAl0BAAACXUEAAAJdgQAAAl3BAAACXgEAAAJeQQAAAl6BAAACXsEAAAJfAQAAAl9BAAACX4EAAAJfwQAAAmABAAACYEEAAAJggQAAAmDBAAACYQEAAAJhQQAAAmGBAAACYcEAAAJiAQAAAmJBAAACYoEAAAJiwQAAAmMBAAACY0EAAAJjgQAAAmPBAAACZAEAAAJkQQAAAmSBAAACZMEAAAJlAQAAAmVBAAACZYEAAAJlwQAAAmYBAAACZkEAAAJmgQAAAmbBAAACZwEAAAJnQQAAAmeBAAACZ8EAAAJoAQAAAmhBAAACaIEAAAJowQAAAmkBAAACaUEAAAJpgQAAAmnBAAACagEAAAJqQQAAAmqBAAACasEAAAJrAQAAAmtBAAACa4EAAAJrwQAAAmwBAAACbEEAAAJsgQAAAmzBAAACbQEAAAJtQQAAAm2BAAACbcEAAAJuAQAAAm5BAAACboEAAAJuwQAAAm8BAAACb0EAAAJvgQAAAm/BAAACcAEAAAJwQQAAAnCBAAACcMEAAAJxAQAAAnFBAAADUsHtQAAAAABAAAAQAAAAAQKSW5rUG9pbnRWMQIAAAAJxgQAAAnHBAAACcgEAAAJyQQAAAnKBAAACcsEAAAJzAQAAAnNBAAACc4EAAAJzwQAAAnQBAAACdEEAAAJ0gQAAAnTBAAACdQEAAAJ1QQAAAnWBAAACdcEAAAJ2AQAAAnZBAAACdoEAAAJ2wQAAAncBAAACd0EAAAJ3gQAAAnfBAAACeAEAAAJ4QQAAAniBAAACeMEAAAJ5AQAAAnlBAAACeYEAAAJ5wQAAAnoBAAADR0HtwAAAAABAAAAEAAAAAQKSW5rUG9pbnRWMQIAAAAJ6QQAAAnqBAAACesEAAAJ7AQAAAntBAAACe4EAAAJ7wQAAAnwBAAACfEEAAAJ8gQAAAnzBAAACfQEAAANBAe5AAAAAAEAAACAAAAABApJbmtQb2ludFYxAgAAAAn1BAAACfYEAAAJ9wQAAAn4BAAACfkEAAAJ+gQAAAn7BAAACfwEAAAJ/QQAAAn+BAAACf8EAAAJAAUAAAkBBQAACQIFAAAJAwUAAAkEBQAACQUFAAAJBgUAAAkHBQAACQgFAAAJCQUAAAkKBQAACQsFAAAJDAUAAAkNBQAACQ4FAAAJDwUAAAkQBQAACREFAAAJEgUAAAkTBQAACRQFAAAJFQUAAAkWBQAACRcFAAAJGAUAAAkZBQAACRoFAAAJGwUAAAkcBQAACR0FAAAJHgUAAAkfBQAACSAFAAAJIQUAAAkiBQAACSMFAAAJJAUAAAklBQAACSYFAAAJJwUAAAkoBQAACSkFAAAJKgUAAAkrBQAACSwFAAAJLQUAAAkuBQAACS8FAAAJMAUAAAkxBQAACTIFAAAJMwUAAAk0BQAACTUFAAAJNgUAAAk3BQAACTgFAAAJOQUAAAk6BQAACTsFAAAJPAUAAAk9BQAACT4FAAAJPwUAAAlABQAACUEFAAAJQgUAAAlDBQAACUQFAAAJRQUAAAlGBQAACUcFAAAJSAUAAAlJBQAACUoFAAAJSwUAAAlMBQAACU0FAAAJTgUAAAlPBQAACVAFAAAJUQUAAAlSBQAACVMFAAAJVAUAAAlVBQAACVYFAAAJVwUAAA0dB7sAAAAAAQAAAAABAAAECklua1BvaW50VjECAAAACVgFAAAJWQUAAAlaBQAACVsFAAAJXAUAAAldBQAACV4FAAAJXwUAAAlgBQAACWEFAAAJYgUAAAljBQAACWQFAAAJZQUAAAlmBQAACWcFAAAJaAUAAAlpBQAACWoFAAAJawUAAAlsBQAACW0FAAAJbgUAAAlvBQAACXAFAAAJcQUAAAlyBQAACXMFAAAJdAUAAAl1BQAACXYFAAAJdwUAAAl4BQAACXkFAAAJegUAAAl7BQAACXwFAAAJfQUAAAl+BQAACX8FAAAJgAUAAAmBBQAACYIFAAAJgwUAAAmEBQAACYUFAAAJhgUAAAmHBQAACYgFAAAJiQUAAAmKBQAACYsFAAAJjAUAAAmNBQAACY4FAAAJjwUAAAmQBQAACZEFAAAJkgUAAAmTBQAACZQFAAAJlQUAAAmWBQAACZcFAAAJmAUAAAmZBQAACZoFAAAJmwUAAAmcBQAACZ0FAAAJngUAAAmfBQAACaAFAAAJoQUAAAmiBQAACaMFAAAJpAUAAAmlBQAACaYFAAAJpwUAAAmoBQAACakFAAAJqgUAAAmrBQAACawFAAAJrQUAAAmuBQAACa8FAAAJsAUAAAmxBQAACbIFAAAJswUAAAm0BQAACbUFAAAJtgUAAAm3BQAACbgFAAAJuQUAAAm6BQAACbsFAAAJvAUAAAm9BQAACb4FAAAJvwUAAAnABQAACcEFAAAJwgUAAAnDBQAACcQFAAAJxQUAAAnGBQAACccFAAAJyAUAAAnJBQAACcoFAAAJywUAAAnMBQAACc0FAAAJzgUAAAnPBQAACdAFAAAJ0QUAAAnSBQAACdMFAAAJ1AUAAAnVBQAACdYFAAAJ1wUAAAnYBQAACdkFAAAJ2gUAAAnbBQAACdwFAAAJ3QUAAAneBQAACd8FAAAJ4AUAAAnhBQAACeIFAAAJ4wUAAAnkBQAACeUFAAAJ5gUAAAnnBQAACegFAAAJ6QUAAAnqBQAACesFAAAJ7AUAAAntBQAACe4FAAAJ7wUAAAnwBQAACfEFAAAJ8gUAAAnzBQAACfQFAAAJ9QUAAAn2BQAACfcFAAAJ+AUAAAn5BQAACfoFAAANXQe9AAAAAAEAAABAAAAABApJbmtQb2ludFYxAgAAAAn7BQAACfwFAAAJ/QUAAAn+BQAACf8FAAAJAAYAAAkBBgAACQIGAAAJAwYAAAkEBgAACQUGAAAJBgYAAAkHBgAACQgGAAAJCQYAAAkKBgAACQsGAAAJDAYAAAkNBgAACQ4GAAAJDwYAAAkQBgAACREGAAAJEgYAAAkTBgAACRQGAAAJFQYAAAkWBgAACRcGAAAJGAYAAAkZBgAACRoGAAAJGwYAAAkcBgAACR0GAAAJHgYAAAkfBgAACSAGAAAJIQYAAAkiBgAACSMGAAAJJAYAAAklBgAACSYGAAAJJwYAAAkoBgAACSkGAAAJKgYAAAkrBgAACSwGAAAJLQYAAAkuBgAACS8GAAANCwW+AAAACklua1BvaW50VjEEAAAAAVgBWQ5QcmVzc3VyZUZhY3RvcglUaW1lU3RhbXAAAAAABgYLEAIAAAAAm9zQm8WmPzRiDhNDzs0/AAAAPwAAAAAAAAAAAb8AAAC+AAAAAJvc0JvFpj80Yg4TQ87NPwAAAD8fAAAAAAAAAAHAAAAAvgAAAIhpAgy/ZKk/jIxIR+oJzz8AAAA/HwAAAAAAAAABwQAAAL4AAADw0BgcdfKqPzQsdK6n9s8/AAAAPy8AAAAAAAAAAcIAAAC+AAAAYDgvLCuArD8if7qVyWDQPwAAAD8vAAAAAAAAAAHDAAAAvgAAAODSQnoq3K0/dhoQam2k0D8AAAA/PgAAAAAAAAABxAAAAL4AAABIbVbIKTivP75fl1Diy9A/AAAAPz4AAAAAAAAAAcUAAAC+AAAAmB23nF1vsD/OtWU+EejQPwAAAD9mAAAAAAAAAAHGAAAAvgAAADgexWbvZ7E/Iug6VD/G0D8AAAA/ZgAAAAAAAAABxwAAAL4AAAAsBVEfODuyP/blz4qycdA/AAAAP2YAAAAAAAAAAcgAAAC+AAAAHOzc14AOsz8qbAjFghfQPwAAAD+GAAAAAAAAAAHJAAAAvgAAAORS5R2lo7M//NM69+uFzz8AAAA/hgAAAAAAAAABygAAAL4AAAD4n2tSgBO0Pyzx8nJGxs4/AAAAP4YAAAAAAAAAAcsAAAC+AAAAXNNvdRJetD/cLzn9FPDNPwAAAD+lAAAAAAAAAAHMAAAAvgAAAHQg9qntzbQ/bH/Gjp0OzT8AAAA/pQAAAAAAAAABzQAAAL4AAAA4bXX5f8G0Pxy+DBlsOMw/AAAAP6UAAAAAAAAAAc4AAAC+AAAA/Ln0SBK1tD8U7AucgG3LPwAAAD/EAAAAAAAAAAHPAAAAvgAAAMAGdJikqLQ/9NbuAa3Pyj8AAAA/xAAAAAAAAAAB0AAAAL4AAABIoHI3yY+0P5TSGG+TJso/AAAAP8QAAAAAAAAAAdEAAAC+AAAA+J9rUoATtD88zkLceX3JPwAAAD/UAAAAAAAAAAHSAAAAvgAAADQ5YwxcfrM/ZOv6V9S9yD8AAAA/1AAAAAAAAAAB0wAAAL4AAAC8uNi07sOyP5gIs9Mu/sc/AAAAP/MAAAAAAAAAAdQAAAC+AAAAyNFM/KXwsT/o0Qcr53bHPwAAAD/zAAAAAAAAAAHVAAAAvgAAANTqwENdHbE/NJtcgp/vxj8AAAA/8wAAAAAAAAAB1gAAAL4AAAAkt7U7glawP2QhlbxvlcY/AAAAPwMBAAAAAAAAAdcAAAC+AAAA8DlSpZftrj/0QiPL437GPwAAAD8DAQAAAAAAAAHYAAAAvgAAAJgFOdMqLq0/3P8Grvurxj8AAAA/IgEAAAAAAAAB2QAAAL4AAAAgayWFK9KrP8S86pAT2cY/AAAAPyIBAAAAAAAAAdoAAAC+AAAAiJ0U+eKnqj+kec5zKwbHPwAAAD8yAQAAAAAAAAHbAAAAvgAAAEjQClLj+ak/sOJOMqFrxz8AAAA/MgEAAAAAAAAB3AAAAL4AAADwnAYvUa+pP3hcFvjQxcc/AAAAP0EBAAAAAAAAAd0AAAC+AAAAKDb+6CwaqT98xZa2RivIPwAAAD9BAQAAAAAAAAHeAAAAvgAAAOho9EEtbKg/FLklQqbfyD8AAAA/YAEAAAAAAAAB3wAAAL4AAABwAvPgUVOoP4xpmLAdwck/AAAAP2ABAAAAAAAAAeAAAAC+AAAAuAL6xZrPqD+kpBnsfvHKPwAAAD9gAQAAAAAAAAHhAAAAvgAAANA19wPknag/BBJwPQ4AzD8AAAA/gAEAAAAAAAAB4gAAAL4AAADQNfcD5J2oPwQScD0OAMw/AAAAP4ABAAAAAAAAAeMAAAC+AAAA0DX3A+SdqD8EEnA9DgDMPwAAAD+AAQAAAAAAAAHkAAAAvgAAANA19wPknag/BBJwPQ4AzD8AAAA/jwEAAAAAAAAB5QAAAL4AAACYnP9JCDOpPy52nnWGg94/AAAAPwAAAAAAAAAAAeYAAAC+AAAAmJz/SQgzqT8udp51hoPePwAAAD8QAAAAAAAAAAHnAAAAvgAAAJic/0kIM6k/LnaedYaD3j8AAAA/EAAAAAAAAAAB6AAAAL4AAAAAm9zQm8WmP9baSKHiP94/AAAAPx8AAAAAAAAAAekAAAC+AAAA8DPNpS60pT86Y+ykPzrePwAAAD8fAAAAAAAAAAHqAAAAvgAAAKhmw/4uBqU/ZvzWr1Yp3j8AAAA/PgAAAAAAAAAB6wAAAL4AAADg/7q4CnGkP57rj6icNN4/AAAAPz4AAAAAAAAAAewAAAC+AAAACGa1NJ0NpD9m/NavVinePwAAAD8+AAAAAAAAAAHtAAAAvgAAALhlrk9UkaM/ZvzWr1Yp3j8AAAA/XgAAAAAAAAAB7gAAAL4AAABQMqoswkajP0q5upJuVt4/AAAAP14AAAAAAAAAAe8AAAC+AAAA4Muoy+Ytoz92uyVc+6rePwAAAD9eAAAAAAAAAAHwAAAAvgAAALhlrk9UkaM/inp0CKAs3z8AAAA/fQAAAAAAAAAB8QAAAL4AAADg/7q4CnGkP04H7p4W0N8/AAAAP30AAAAAAAAAAfIAAAC+AAAAgADJgpxppT/VBeIYmDzgPwAAAD99AAAAAAAAAAHzAAAAvgAAAJA022/ArKY/NcweZFOO4D8AAAA/nAAAAAAAAAAB9AAAAL4AAAC4AvrFms+oP5+9QiYm7uA/AAAAP5wAAAAAAAAAAfUAAAC+AAAACAQWWr7Aqj/9g39x4T/hPwAAAD+cAAAAAAAAAAH2AAAAvgAAAGA4LywrgKw/HTAcTT944T8AAAA/rAAAAAAAAAAB9wAAAL4AAAA4BkedvCauP2d1ozO0n+E/AAAAP6wAAAAAAAAAAfgAAAC+AAAAsKBa67uCrz9FB6CftL7hPwAAAD/LAAAAAAAAAAH5AAAAvgAAANTQN03Le7A/RQegn7S+4T8AAAA/ywAAAAAAAAAB+gAAAL4AAABUUcKkODaxPz3cuCidsOE/AAAAP8sAAAAAAAAAAfsAAAC+AAAAFLjK6lzLsT9hSry8nJHhPwAAAD/qAAAAAAAAAAH8AAAAvgAAALieT75cIrI/T/Ttzm114T8AAAA/6gAAAAAAAAAB/QAAAL4AAAAc0lPh7myyPwWvZuj4TeE/AAAAP+oAAAAAAAAAAf4AAAC+AAAAQFLXUxOrsj8f8oIF4SDhPwAAAD/6AAAAAAAAAAH/AAAAvgAAAEBS11MTq7I/0YEUqFTr4D8AAAA/+gAAAAAAAAABAAEAAL4AAACMOFVCyoWyP9+ZSU4lsOA/AAAAPxkBAAAAAAAAAQEBAAC+AAAAHNJT4e5ssj/B7axyx3fgPwAAAD8ZAQAAAAAAAAECAQAAvgAAAKRrUoATVLI/2zDJj69K4D8AAAA/GQEAAAAAAAABAwEAAL4AAAB8684N7xWyP/dz5ayXHeA/AAAAPzgBAAAAAAAAAQQBAAC+AAAAFLjK6lzLsT9eXbyMRezfPwAAAD84AQAAAAAAAAEFAQAAvgAAALCExsfKgLE/iuP0xhWS3z8AAAA/OAEAAAAAAAABBgEAAL4AAABkhL/igQSxP1KLuw9aId8/AAAAP1gBAAAAAAAAAQcBAAC+AAAAEIS4/TiIsD9aeAk/E9jePwAAAD9YAQAAAAAAAAEIAQAAvgAAAPg2MsldGLA/kv5BeeN93j8AAAA/WAEAAAAAAAABCQEAAL4AAABAOlmK4GmvP9baSKHiP94/AAAAP3YBAAAAAAAAAQoBAAC+AAAAGKBMISqKrj9OpgjCJw3ePwAAAD92AQAAAAAAAAELAQAAvgAAAOgFQLhzqq0/otjd11Xr3T8AAAA/dgEAAAAAAAABDAEAAL4AAAC4azNPvcqsP2rpJN8P4N0/AAAAP5UBAAAAAAAAAQ0BAAC+AAAACDgoR+IDrD/KccjibNrdPwAAAD+VAQAAAAAAAAEOAQAAvgAAACieIsN0oKs/ej/zzD783T8AAAA/lQEAAAAAAAABDwEAAL4AAADgnRveKySrP+odZb7KEt4/AAAAP6UBAAAAAAAAARABAAC+AAAACAQWWr7Aqj9m/NavVinePwAAAD+lAQAAAAAAAAERAQAAvgAAALADD3V1RKo/clKlnYVF3j8AAAA/xAEAAAAAAAABEgEAAL4AAACwAw91dUSqP57rj6icNN4/AAAAP8QBAAAAAAAAARMBAAC+AAAAsAMPdXVEqj+e64+onDTePwAAAD/EAQAAAAAAAAEUAQAAvgAAALADD3V1RKo/nuuPqJw03j8AAAA/xAEAAAAAAAABFQEAAL4AAACwAw91dUSqP57rj6icNN4/AAAAP8QBAAAAAAAAARYBAAC+AAAAmNfdoZWwxT8yS1P9MpjaPwAAAD8AAAAAAAAAAAEXAQAAvgAAAJjX3aGVsMU/MktT/TKY2j8AAAA/EAAAAAAAAAABGAEAAL4AAACY192hlbDFPzJLU/0ymNo/AAAAPxAAAAAAAAAAARkBAAC+AAAAmNfdoZWwxT8yS1P9MpjaPwAAAD8QAAAAAAAAAAEaAQAAvgAAAKx9luQVLsU/yj7iiJJM2z8AAAA/LwAAAAAAAAABGwEAAL4AAACUvVSrAw/FPzYwBktlrNs/AAAAPy8AAAAAAAAAARwBAAC+AAAAuLCTIl/8xD82mYYJ2xHcPwAAAD8/AAAAAAAAAAEdAQAAvgAAAID9EnLx78Q/AhNOzwps3D8AAAA/PwAAAAAAAAABHgEAAL4AAABESpLBg+PEPwp8zo2A0dw/AAAAP04AAAAAAAAAAR8BAAC+AAAAgP0ScvHvxD8eOx06JVPdPwAAAD9eAAAAAAAAAAEgAQAAvgAAAAgkVgzfJ8U/Lvpr5snU3T8AAAA/XgAAAAAAAAABIQEAAL4AAAAMsZoHqHjFP4Koc4u0Yd4/AAAAP20AAAAAAAAAASIBAAC+AAAAcOSeKjrDxT9aeAk/E9jePwAAAD9tAAAAAAAAAAEjAQAAvgAAANQXo03MDcY/Uou7D1oh3z8AAAA/jQAAAAAAAAABJAEAAL4AAABgPubnuUXGPw6vtOdaX98/AAAAP40AAAAAAAAAASUBAAC+AAAAxHHqCkyQxj9Gnm3goGrfPwAAAD+NAAAAAAAAAAEmAQAAvgAAAMT+LgYV4cY/4hXK3ENw3z8AAAA/rAAAAAAAAAABJwEAAL4AAABA8nRiuUrHP4p6dAigLN8/AAAAP6wAAAAAAAAAASgBAAC+AAAAPH+5XYKbxz9aeAk/E9jePwAAAD+sAAAAAAAAAAEpAQAAvgAAABwZv+Hv/sc/IiDQh1dn3j8AAAA/2QAAAAAAAAABKgEAAL4AAADg8oIsS0PIP6LY3ddV690/AAAAP9kAAAAAAAAAASsBAAC+AAAAzL+F7gF1yD/KCEgk93TdPwAAAD/ZAAAAAAAAAAEsAQAAvgAAAIDZBwBLmsg/elpAfwzo3D8AAAA/6QAAAAAAAAABLQEAAL4AAADQTMrpysXIPyqsONohW9w/AAAAP+kAAAAAAAAAAS4BAAC+AAAAvBnNq4H3yD+iDng88cLbPwAAAD8IAQAAAAAAAAEvAQAAvgAAAJQmjjQmCsk/gvlaoh0l2z8AAAA/CAEAAAAAAAABMAEAAL4AAAC8Gc2rgffIP87Cr/nVndo/AAAAPwgBAAAAAAAAATEBAAC+AAAAgGZM+xPryD9We71J1CHaPwAAAD8nAQAAAAAAAAEyAQAAvgAAANBMyunKxcg/mlfEcdPj2T8AAAA/JwEAAAAAAAABMwEAAL4AAAAIcwafb4HIPzZmoK8AhNk/AAAAPycBAAAAAAAAATQBAAC+AAAAaIyBy28qyD/uIBnJi1zZPwAAAD9HAQAAAAAAAAE1AQAAvgAAACxMvB85zcc/3spK21xA2T8AAAA/RwEAAAAAAAABNgEAAL4AAAAov3ckcHzHP57bkeIWNdk/AAAAP0cBAAAAAAAAATcBAAC+AAAAsMsxyMsSxz8+U+7euTrZPwAAAD9WAQAAAAAAAAE4AQAAvgAAADzY62snqcY/sjFg0EVR2T8AAAA/VgEAAAAAAAABOQEAAL4AAACsJGTWcCDGP4qYdcUuYtk/AAAAP3UBAAAAAAAAAToBAAC+AAAAODEeesy2xT/6due2unjZPwAAAD91AQAAAAAAAAE7AQAAvgAAADSk2X4DZsU/NmagrwCE2T8AAAA/hQEAAAAAAAABPAEAAL4AAADQcNVbcRvFP9Ld/Kujidk/AAAAP4UBAAAAAAAAAT0BAAC+AAAA0HDVW3EbxT/S3fyro4nZPwAAAD+VAQAAAAAAAAE+AQAAvgAAANBw1VtxG8U/0t38q6OJ2T8AAAA/lQEAAAAAAAABPwEAAL4AAADQcNVbcRvFP9Ld/Kujidk/AAAAP5UBAAAAAAAAAUABAAC+AAAAINE+MhT4sD9evKaat+XRPwAAAD8AAAAAAAAAAAFBAQAAvgAAACDRPjIU+LA/Xrymmrfl0T8AAAA/IAAAAAAAAAABQgEAAL4AAACYHbecXW+wP+7C5/Zd49I/AAAAPyAAAAAAAAAAAUMBAAC+AAAArFC02qY9sD8il1M91gLUPwAAAD8gAAAAAAAAAAFEAQAAvgAAADzqsnnLJLA/JnwGiwgX1T8AAAA/PwAAAAAAAAABRQEAAL4AAABwnTMqOTGwP8rFYwSX59U/AAAAPz8AAAAAAAAAAUYBAAC+AAAAPOqyecsksD/m7TJvsc7WPwAAAD8/AAAAAAAAAAFHAQAAvgAAAJA6YG8p5q8/2nwXz7TG1z8AAAA/TwAAAAAAAAABSAEAAL4AAACobV2tcrSvP/76tCf+ydg/AAAAP08AAAAAAAAAAUkBAAC+AAAAOAdcTJebrz9GvG6dL6DZPwAAAD9uAAAAAAAAAAFKAQAAvgAAADgHXEyXm68/didaJTJa2j8AAAA/bgAAAAAAAAABSwEAAL4AAACwoFrru4KvP4bmqNHW29o/AAAAP24AAAAAAAAAAUwBAAC+AAAAQDpZiuBprz+STymQTEHbPwAAAD+NAAAAAAAAAAFNAQAAvgAAAMjTVykFUa8/TnMiaE1/2z8AAAA/jQAAAAAAAAABTgEAAL4AAABgoFMGcwavPwaXG0BOvds/AAAAP40AAAAAAAAAAU8BAAC+AAAAAG1P4+C7rj96dY0x2tPbPwAAAD+sAAAAAAAAAAFQAQAAvgAAAJg5S8BOca4/enWNMdrT2z8AAAA/rAAAAAAAAAABUQEAAL4AAAA4BkedvCauP979MDU3zts/AAAAP6wAAAAAAAAAAVIBAAC+AAAA6AVAuHOqrT/Sp2JHCLLbPwAAAD+8AAAAAAAAAAFTAQAAvgAAAOgFQLhzqq0/0qdiRwiy2z8AAAA/vAAAAAAAAAABVAEAAL4AAADoBUC4c6qtP9KnYkcIsts/AAAAP7wAAAAAAAAAAVUBAAC+AAAA6AVAuHOqrT/Sp2JHCLLbPwAAAD+8AAAAAAAAAAFWAQAAvgAAAJA022/ArKY/bnCmWhR72D8AAAA/AAAAAAAAAAABVwEAAL4AAACQNNtvwKymP25wploUe9g/AAAAPxAAAAAAAAAAAVgBAAC+AAAAkDTbb8Cspj9ucKZaFHvYPwAAAD8QAAAAAAAAAAFZAQAAvgAAAJA022/ArKY/bnCmWhR72D8AAAA/LwAAAAAAAAABWgEAAL4AAABYz/WiCIWoP+4gGcmLXNk/AAAAPy8AAAAAAAAAAVsBAAC+AAAAcDYFznWWqT+qRBKhjJrZPwAAAD8vAAAAAAAAAAFcAQAAvgAAALADD3V1RKo/DjY2Y1/62T8AAAA/VgAAAAAAAAABXQEAAL4AAABgNxp9UAurP+oFzBa+cNo/AAAAP1YAAAAAAAAAAV4BAAC+AAAAKJ4iw3Sgqz+yf5Pc7craPwAAAD9mAAAAAAAAAAFfAQAAvgAAAIieKai9HKw/gvlaoh0l2z8AAAA/ZgAAAAAAAAABYAEAAL4AAABIBTLu4bGsP3oMDXNkbts/AAAAP2YAAAAAAAAAAWEBAAC+AAAAgNI7leFfrT+WuKlOwqbbPwAAAD+FAAAAAAAAAAFiAQAAvgAAALBsSP6XP64/enWNMdrT2z8AAAA/hQAAAAAAAAABYwEAAL4AAACobV2tcrSvP3p1jTHa09s/AAAAP4UAAAAAAAAAAWQBAAC+AAAAAFG7v++5sD82MAZLZazbPwAAAD+kAAAAAAAAAAFlAQAAvgAAAIwezEs45LE/FoRpbwd02z8AAAA/pAAAAAAAAAABZgEAAL4AAAD4heJb7nGzP+puTNUz1to/AAAAP6QAAAAAAAAAAWcBAAC+AAAAhFPz5zactD9m0Ys3Az7aPwAAAD/EAAAAAAAAAAFoAQAAvgAAAIRT8+c2nLQ/ZtGLNwM+2j8AAAA/xAAAAAAAAAABaQEAAL4AAACEU/PnNpy0P2bRizcDPto/AAAAP8QAAAAAAAAAAWoBAAC+AAAAhFPz5zactD9m0Ys3Az7aPwAAAD/TAAAAAAAAAAFrAQAAvgAAAOwdvoGm67A/7gIYDP0m3z8AAAA/AAAAAAAAAAABbAEAAL4AAADsHb6BpuuwP+4CGAz9Jt8/AAAAPxAAAAAAAAAAAW0BAAC+AAAAHNJT4e5ssj/OVnswn+7ePwAAAD8QAAAAAAAAAAFuAQAAvgAAAJhsZy/uyLM/drslXPuq3j8AAAA/HwAAAAAAAAABbwEAAL4AAADIIP2ONkq1P65BXpbLUN4/AAAAPx8AAAAAAAAAAXABAAC+AAAAXAiXEREWtz8u+mvmydTdPwAAAD8/AAAAAAAAAAFxAQAAvgAAACSjsURZ7rg/HjsdOiVT3T8AAAA/PwAAAAAAAAABcgEAAL4AAAB818oWxq26PxrSnHuv7dw/AAAAP04AAAAAAAAAAXMBAAC+AAAAXKXih1dUvD8CE07PCmzcPwAAAD9OAAAAAAAAAAF0AQAAvgAAALTZ+1nEE74/JkO4G6z12z8AAAA/XgAAAAAAAAABdQEAAL4AAAAQDhUsMdO/P8JRlFnZlds/AAAAP14AAAAAAAAAAXYBAAC+AAAAMCEX/07JwD+STymQTEHbPwAAAD99AAAAAAAAAAF3AQAAvgAAAFy7I2gFqcE/OrTTu6j92j8AAAA/fQAAAAAAAAABeAEAAL4AAACciC0PBVfCP4bmqNHW29o/AAAAP30AAAAAAAAAAXkBAAC+AAAABEl2LWDywj+yf5Pc7craPwAAAD+cAAAAAAAAAAF6AQAAvgAAAGgJv0u7jcM/CrJo8hup2j8AAAA/nAAAAAAAAAABewEAAL4AAADMyQdqFinEP2o6DPZ4o9o/AAAAP5wAAAAAAAAAAXwBAAC+AAAA9NbP1wO4xD8KsmjyG6naPwAAAD+7AAAAAAAAAAF9AQAAvgAAAGzKFTSoIcU/CrJo8hup2j8AAAA/uwAAAAAAAAABfgEAAL4AAAAMsZoHqHjFP0KhIethtNo/AAAAP7sAAAAAAAAAAX8BAAC+AAAA1IpeUgO9xT8WCDfgSsXaPwAAAD/KAAAAAAAAAAGAAQAAvgAAAIik4GNM4sU/sn+T3O3K2j8AAAA/ygAAAAAAAAABgQEAAL4AAACIpOBjTOLFP4bmqNHW29o/AAAAP8oAAAAAAAAAAYIBAAC+AAAAiKTgY0zixT+G5qjR1tvaPwAAAD/pAAAAAAAAAAGDAQAAvgAAAIik4GNM4sU/huao0dbb2j8AAAA/6QAAAAAAAAABhAEAAL4AAACIpOBjTOLFP4bmqNHW29o/AAAAP+kAAAAAAAAAAYUBAAC+AAAAbmHcqoUmwT8ejARRjhbaPwAAAD8AAAAAAAAAAAGGAQAAvgAAAG5h3KqFJsE/HowEUY4W2j8AAAA/EAAAAAAAAAABhwEAAL4AAADAYeOPzqLBP+KcS1hIC9o/AAAAPxAAAAAAAAAAAYgBAAC+AAAA/KGoOwUAwj9iaAt5jdjZPwAAAD8fAAAAAAAAAAGJAQAAvgAAAAAv7TbOUMI/fqsnlnWr2T8AAAA/HwAAAAAAAAABigEAAL4AAACcFXIKzqfCP5ruQ7Ndftk/AAAAPz8AAAAAAAAAAYsBAAC+AAAAPPz23c3+wj+KmHXFLmLZPwAAAD8/AAAAAAAAAAGMAQAAvgAAAFBJfRKpbsM/PlPu3rk62T8AAAA/TgAAAAAAAAABjQEAAL4AAADIPMNuTdjDP57bkeIWNdk/AAAAP04AAAAAAAAAAY4BAAC+AAAApNbI8ro7xD96QqfX/0XZPwAAAD9eAAAAAAAAAAGPAQAAvgAAAAgKzRVNhsQ/7iAZyYtc2T8AAAA/XgAAAAAAAAABkAEAAL4AAADQ45BgqMrEP36rJ5Z1q9k/AAAAP24AAAAAAAAAAZEBAAC+AAAA+GMU08wIxT9GJe9bpQXaPwAAAD9uAAAAAAAAAAGSAQAAvgAAAFiXGPZeU8U/DhvpsJEO2z8AAAA/jQAAAAAAAAABkwEAAL4AAABYlxj2XlPFPw4b6bCRDts/AAAAP40AAAAAAAAAAZQBAAC+AAAAWJcY9l5TxT8OG+mwkQ7bPwAAAD+NAAAAAAAAAAGVAQAAvgAAAFiXGPZeU8U/DhvpsJEO2z8AAAA/jQAAAAAAAAABlgEAAL4AAACYuxfCfiK3P9wvOf0U8M0/AAAAPwAAAAAAAAAAAZcBAAC+AAAAmLsXwn4itz/cLzn9FPDNPwAAAD8QAAAAAAAAAAGYAQAAvgAAAJi7F8J+Irc/3C85/RTwzT8AAAA/EAAAAAAAAAABmQEAAL4AAACYuxfCfiK3P9wvOf0U8M0/AAAAPxAAAAAAAAAAAZoBAAC+AAAA5Lsep8eetz8cgNfSSb7PPwAAAD8vAAAAAAAAAAGbAQAAvgAAAGA8qf40Wbg/hgdemSZb0D8AAAA/LwAAAAAAAAABnAEAAL4AAAAAPbfIxlG5PwqlHjdX89A/AAAAPy8AAAAAAAAAAZ0BAAC+AAAA3PBFQ8ZWuj/2yoLY5IXRPwAAAD9OAAAAAAAAAAGeAQAAvgAAAERYXFN85Ls/4vDmeXIY0j8AAAA/TgAAAAAAAAABnwEAAL4AAACcjHUl6aO9PxZc0gF10tI/AAAAP04AAAAAAAAAAaABAAC+AAAAIEESanqhvz+SDEVw7LPTPwAAAD9uAAAAAAAAAAGhAQAAvgAAADAhF/9OycA/rjQU2wab1D8AAAA/bgAAAAAAAAABogEAAL4AAABwe2WhF8jBPyblhkl+fNU/AAAAP24AAAAAAAAAAaMBAAC+AAAAKK9wqfKOwj+WPyvKxkHWPwAAAD99AAAAAAAAAAGkAQAAvgAAAKAv+wBgScM/LjO6VSb21j8AAAA/fQAAAAAAAAABpQEAAL4AAABAo8TPKPHDPy6v7OTipNc/AAAAP50AAAAAAAAAAaYBAAC+AAAASL1NxrqSxD9eGths5V7YPwAAAD+dAAAAAAAAAAGnAQAAvgAAAPhjFNPMCMU/VpYK/KEN2T8AAAA/nQAAAAAAAAABqAEAAL4AAAA0pNl+A2bFP6pEEqGMmtk/AAAAP7wAAAAAAAAAAakBAAC+AAAA/H2dyV6qxT+qrZJfAgDaPwAAAD+8AAAAAAAAAAGqAQAAvgAAAMBXYRS67sU/AknoM6ZD2j8AAAA/vAAAAAAAAAABqwEAAL4AAAAQyyP+ORrGP57ARDBJSdo/AAAAP9sAAAAAAAAAAawBAAC+AAAAEMsj/jkaxj+ewEQwSUnaPwAAAD/bAAAAAAAAAAGtAQAAvgAAABDLI/45GsY/nsBEMElJ2j8AAAA/2wAAAAAAAAABrgEAAL4AAAAQyyP+ORrGP57ARDBJSdo/AAAAP/oAAAAAAAAAAa8BAAC+AAAAEMsj/jkaxj+ewEQwSUnaPwAAAD/6AAAAAAAAAAGwAQAAvgAAABDLI/45GsY/nsBEMElJ2j8AAAA/+gAAAAAAAAABsQEAAL4AAAAIIhkjWju3P5w45SJIQs8/AAAAPwAAAAAAAAAAAbIBAAC+AAAACCIZI1o7tz+cOOUiSELPPwAAAD8PAAAAAAAAAAGzAQAAvgAAAAgiGSNaO7c/nDjlIkhCzz8AAAA/DwAAAAAAAAABtAEAAL4AAAAIIhkjWju3P5w45SJIQs8/AAAAPw8AAAAAAAAAAbUBAAC+AAAAmLsXwn4itz/mjwGdg1XQPwAAAD8uAAAAAAAAAAG2AQAAvgAAAOShlbA1/bY/EpJsZhCq0D8AAAA/LgAAAAAAAAABtwEAAL4AAAAwiBOf7Ne2P4KDkCjjCdE/AAAAPy4AAAAAAAAAAbgBAAC+AAAA9NSS7n7Ltj++28nfnnrRPwAAAD9OAAAAAAAAAAG5AQAAvgAAALghEj4Rv7Y/wkRKnhTg0T8AAAA/TgAAAAAAAAABugEAAL4AAAD01JLufsu2P/JGtWehNNI/AAAAP10AAAAAAAAAAbsBAAC+AAAA5KGVsDX9tj9G4go8RXjSPwAAAD9dAAAAAAAAAAG8AQAAvgAAAFwIlxERFrc/jieSIrqf0j8AAAA/bQAAAAAAAAABvQEAAL4AAABcCJcRERa3PwYGBBRGttI/AAAAP20AAAAAAAAAAb4BAAC+AAAAGFUWYaMJtz8GBgQURrbSPwAAAD9tAAAAAAAAAAG/AQAAvgAAALghEj4Rv7Y/BgYEFEa20j8AAAA/jAAAAAAAAAABwAEAAL4AAAD01JLufsu2PwYGBBRGttI/AAAAP4wAAAAAAAAAAcEBAAC+AAAAqO4UAMjwtj+OvhFkRDrSPwAAAD+cAAAAAAAAAAHCAQAAvgAAALghEj4Rv7Y/ev/Ct5+40T8AAAA/nAAAAAAAAAABwwEAAL4AAABEuxDdNaa2P8rIFw9YMdE/AAAAP7sAAAAAAAAAAcQBAAC+AAAAxFQPfFqNtj9OgSVfVrXQPwAAAD+7AAAAAAAAAAHFAQAAvgAAAAgIkCzImbY/ShiloOBP0D8AAAA/uwAAAAAAAAABxgEAAL4AAAC4IRI+Eb+2PzQsdK6n9s8/AAAAP9oAAAAAAAAAAccBAAC+AAAAGFUWYaMJtz+85IH+pXrPPwAAAD/aAAAAAAAAAAHIAQAAvgAAAPzuG+UQbbc/nDjlIkhCzz8AAAA/2gAAAAAAAAAByQEAAL4AAAAwvCWMEBu4P2RJLCoCN88/AAAAP/oAAAAAAAAAAcoBAAC+AAAA6O8wlOvhuD8UF1cU1FjPPwAAAD/6AAAAAAAAAAHLAQAAvgAAANzWvEw0tbk/pKFl4b2nzz8AAAA/+gAAAAAAAAABzAEAAL4AAADIvUgFfYi6P8RNAr0b4M8/AAAAPwkBAAAAAAAAAc0BAAC+AAAAaL5Wzw6Buz/K42TBJR3QPwAAAD8JAQAAAAAAAAHOAQAAvgAAABC/ZJmgebw/rqBIpD1K0D8AAAA/KAEAAAAAAAABzwEAAL4AAAD8pfBR6Uy9PwI8nnjhjdA/AAAAPygBAAAAAAAAAdABAAC+AAAAQHP6+Oj6vT/OtWU+EejQPwAAAD8oAQAAAAAAAAHRAQAAvgAAAEBz+vjo+r0/zrVlPhHo0D8AAAA/OAEAAAAAAAAB0gEAAL4AAABAc/r46Pq9P861ZT4R6NA/AAAAPzgBAAAAAAAAAdMBAAC+AAAAQHP6+Oj6vT/OtWU+EejQPwAAAD9gAQAAAAAAAAHUAQAAvgAAAKoUXVvzMsE/0L8VROBZuT8AAAA/AAAAAAAAAAAB1QEAAL4AAACqFF1b8zLBP9C/FUTgWbk/AAAAPyAAAAAAAAAAAdYBAAC+AAAAqhRdW/MywT/QvxVE4Fm5PwAAAD8gAAAAAAAAAAHXAQAAvgAAAGxHU7TzhMA/OPqFO5Xatz8AAAA/IAAAAAAAAAAB2AEAAL4AAACQrU0whiHAPyAohb6pD7c/AAAAPyAAAAAAAAAAAdkBAAC+AAAARKcM5gw+vz+INPYySlu2PwAAAD8/AAAAAAAAAAHaAQAAvgAAAHwme6lWB74/+EBnp+qmtT8AAAA/PwAAAAAAAAAB2wEAAL4AAAA4P+gLxbe8P2BN2BuL8rQ/AAAAP04AAAAAAAAAAdwBAAC+AAAA9FdVbjNouz94kPQ4c8W0PwAAAD9OAAAAAAAAAAHdAQAAvgAAADwKwW/G/7k/CLKCR+eutD8AAAA/XgAAAAAAAAAB3gEAAL4AAAAUVisQfn64P2BN2BuL8rQ/AAAAP14AAAAAAAAAAd8BAAC+AAAAMIgTn+zXtj/4QGen6qa1PwAAAD99AAAAAAAAAAHgAQAAvgAAAFC6+y1bMbU/ABNoJNZxtj8AAAA/fQAAAAAAAAAB4QEAAL4AAADkUuUdpaOzP6jY9ywh8bc/AAAAP30AAAAAAAAAAeIBAAC+AAAALAVRHzg7sj+4fPkm+Ia5PwAAAD+NAAAAAAAAAAHjAQAAvgAAAKA3QJPvELE/KLxQ9XJguz8AAAA/jQAAAAAAAAAB5AEAAL4AAACobV2tcrSvP+iW/ZeRfb0/AAAAP6wAAAAAAAAAAeUBAAC+AAAASAUy7uGxrD/45PH4tQXAPwAAAD+sAAAAAAAAAAHmAQAAvgAAAGADCJAsyKk/CCBzNBc2wT8AAAA/vAAAAAAAAAAB5wEAAL4AAABYm+O15EGnPxRb9G94ZsI/AAAAP7wAAAAAAAAAAegBAAC+AAAAGM3EXwofpT+wtwO6TYDDPwAAAD/LAAAAAAAAAAHpAQAAvgAAAODLqMvmLaM/wPKE9a6wxD8AAAA/ywAAAAAAAAAB6gEAAL4AAAAoZIvW5yOhP7jq6RMoDsY/AAAAP+sAAAAAAAAAAesBAAC+AAAAQCvLNokJnT+QnzIVuZjHPwAAAD/rAAAAAAAAAAHsAQAAvgAAAOCOjYrUw5g/rEM0D5AuyT8AAAA/6wAAAAAAAAAB7QEAAL4AAABgv1Kg1q+UP7znNQlnxMo/AAAAPwkBAAAAAAAAAe4BAAC+AAAAsFYg/PwwkT+cnH4K+E7MPwAAAD8JAQAAAAAAAAHvAQAAvgAAAKCp7DuPjow/3C85/RTwzT8AAAA/CQEAAAAAAAAB8AEAAL4AAACgP54Dkh6HP9yQHtoDs88/AAAAPygBAAAAAAAAAfEBAAC+AAAAwNVPy5SugT/OtWU+EejQPwAAAD8oAQAAAAAAAAHyAQAAvgAAAMANRlZRJn0/Xrymmrfl0T8AAAA/KAEAAAAAAAAB8wEAAL4AAADACNYFw2F1PyayoO+j7tI/AAAAPzgBAAAAAAAAAfQBAAC+AAAAgD0Pm4vjbz92yShTBOHTPwAAAD84AQAAAAAAAAH1AQAAvgAAAACgtVqzrGk/algNswfZ1D8AAAA/VwEAAAAAAAAB9gEAAL4AAAAAOZ9K/R5oPy5OBwj04dU/AAAAP1cBAAAAAAAAAfcBAAC+AAAAAAJcGtt1Yz/OqhZSyfvWPwAAAD9XAQAAAAAAAAH4AQAAvgAAAAAzL/puWmA/skytghM92D8AAAA/dgEAAAAAAAAB+QEAAL4AAACA0Yg6R5FmP/p257a6eNk/AAAAP3YBAAAAAAAAAfoBAAC+AAAAAKC1WrOsaT/Owq/51Z3aPwAAAD92AQAAAAAAAAH7AQAAvgAAAMDSktWguHA/ah+/Q6u32z8AAAA/hgEAAAAAAAAB/AEAAL4AAADAo/cdVLZ3P0Jrh4bG3Nw/AAAAP4YBAAAAAAAAAf0BAAC+AAAAQHVcZge0fj/ChHqzsyPePwAAAD+lAQAAAAAAAAH+AQAAvgAAAMAKd2eTZoQ/cjdY67dZ3z8AAAA/pQEAAAAAAAAB/wEAAL4AAADA2r8bI3OJP0fkUwokU+A/AAAAP7UBAAAAAAAAAQACAAC+AAAAMIkPcLQGkD9lzokt4OLgPwAAAD+1AQAAAAAAAAEBAgAAvgAAAJBYSlqyGpQ/R8kGWFZn4T8AAAA/xAEAAAAAAAABAgIAAL4AAADwwYrIHZKYPyOZnAu13eE/AAAAP8QBAAAAAAAAAQMCAAC+AAAA4F7WPmTQnT/Vz0e0/GTiPwAAAD/kAQAAAAAAAAEEAgAAvgAAAHBkkrswoKE/EyiBa7jV4j8AAAA/5AEAAAAAAAABBQIAAL4AAAD4Mrj2Uz+kP7UIXibRQOM/AAAAP+QBAAAAAAAAAQYCAAC+AAAAcAHeMXfepj+xRvdtL5jjPwAAAD/zAQAAAAAAAAEHAgAAvgAAAPjPA22afak/Q9EFOxnn4z8AAAA/8wEAAAAAAAABCAIAAL4AAADQnjCNBpmsPwkg5okxM+Q/AAAAPxMCAAAAAAAAAQkCAAC+AAAAcJ0zKjkxsD9n5iLV7ITkPwAAAD8TAgAAAAAAAAEKAgAAvgAAAEA4Tl2BCbI//XAxotbT5D8AAAA/IgIAAAAAAAABCwIAAL4AAABEhulAN+6zP1MMh3Z6F+U/AAAAPyICAAAAAAAAAQwCAAC+AAAA4G2DwxG6tT9zuCNS2E/lPwAAAD8yAgAAAAAAAAENAgAAvgAAAKgInvZZkrc/iTnZth565T8AAAA/MgIAAAAAAAABDgIAAL4AAAA88Dd5NF65PwNDMh/CnuU/AAAAP1ECAAAAAAAAAQ8CAAC+AAAA9FdVbjNouz+r5XWSfLLlPwAAAD9RAgAAAAAAAAEQAgAAvgAAALC/cmMycr0/3alHFKuv5T8AAAA/UQIAAAAAAAABEQIAAL4AAAC8DQ5H6Fa/P3H2vJk2p+U/AAAAP3ACAAAAAAAAARICAAC+AAAA4q1UFc+dwD/7F0uoqpDlPwAAAD9wAgAAAAAAAAETAgAAvgAAAKihoVa8g8E/7cF8unt05T8AAAA/cAIAAAAAAAABFAIAAL4AAAA44m3nO13CP0H0UdCpUuU/AAAAP4ACAAAAAAAAARUCAAC+AAAAtO88OnJowz/5rsrpNCvlPwAAAD+AAgAAAAAAAAEWAgAAvgAAALiWCizNWsQ/r2lDA8AD5T8AAAA/nwIAAAAAAAABFwIAAL4AAAC8PdgdKE3FP8usXyCo1uQ/AAAAP58CAAAAAAAAARgCAAC+AAAATH6krqcmxj9FeB9B7aPkPwAAAD+fAgAAAAAAAAEZAgAAvgAAAHgYsRdeBsc/iVQmaexl5D8AAAA/vgIAAAAAAAABGgIAAL4AAABk/zzQptnHP5VBdJilHOQ/AAAAP74CAAAAAAAAARsCAAC+AAAA9D8JYSazyD/Jx6zSdcLjPwAAAD++AgAAAAAAAAEcAgAAvgAAAETNVEE4gMk/xV4sFABd4z8AAAA/3gIAAAAAAAABHQIAAL4AAADoQB4QASjKP1ttCFIt/eI/AAAAP94CAAAAAAAAAR4CAAC+AAAAdPSlpbewyj8dFc+acYziPwAAAD/eAgAAAAAAAAEfAgAAvgAAAOzn6wFcGss/3byV47Ub4j8AAAA//QIAAAAAAAABIAIAAL4AAACMznDVW3HLPzWx0bGFouE/AAAAP/0CAAAAAAAAASECAAC+AAAAjFu10CTCyz+FeiYJPhvhPwAAAD/9AgAAAAAAAAEiAgAAvgAAAPCOufO2DMw/NcweZFOO4D8AAAA/EAMAAAAAAAABIwIAAL4AAAC4aH0+ElHMP7dZRT06BOA/AAAAPxADAAAAAAAAASQCAAC+AAAAQI/A2P+IzD8WnAIXFBbfPwAAAD8QAwAAAAAAAAElAgAAvgAAAJACg8J/tMw/ZvzWr1Yp3j8AAAA/IAMAAAAAAAABJgIAAL4AAAAIaYQjW83MP+ZLZEHfR90/AAAAPyADAAAAAAAAAScCAAC+AAAARBwF1MjZzD/yvH/h20/cPwAAAD8/AwAAAAAAAAEoAgAAvgAAAEQcBdTI2cw/Bi6bgdhX2z8AAAA/PwMAAAAAAAABKQIAAL4AAAAwXMOatrrMP06Obxoba9o/AAAAPz8DAAAAAAAAASoCAAC+AAAA5OgAsTaPzD+a7kOzXX7ZPwAAAD9PAwAAAAAAAAErAgAAvgAAAMgov3ckcMw/3k4YTKCR2D8AAAA/TwMAAAAAAAABLAIAAL4AAADgW7y1bT7MP2aepd0osNc/AAAAP24DAAAAAAAAAS0CAAC+AAAAkOj5y+0SzD9yD8F9JbjWPwAAAD9uAwAAAAAAAAEuAgAAvgAAAMgONoGSzss/goDcHSLA1T8AAAA/fgMAAAAAAAABLwIAAL4AAADcQTO/25zLPzJpVLrBzdQ/AAAAP34DAAAAAAAAATACAAC+AAAAeA4vnElSyz+GH/dAM/3TPwAAAD+NAwAAAAAAAAExAgAAvgAAAHiB6qCAAcs/Nghv3dIK0z8AAAA/jQMAAAAAAAABMgIAAL4AAACwpyZWJb3KPxrgn3K4I9I/AAAAP6wDAAAAAAAAATMCAAC+AAAAnFqgIUpNyj8e++wkhg/RPwAAAD+sAwAAAAAAAAE0AgAAvgAAACBnWsWl48k/VgXzz5kG0D8AAAA/rAMAAAAAAAABNQIAAL4AAADoJpUZb4bJPzzLjtG4M84/AAAAP8wDAAAAAAAAATYCAAC+AAAAREAQRm8vyT/U9LfBs7/MPwAAAD/MAwAAAAAAAAE3AgAAvgAAAIBmTPsT68g/dB7hsa5Lyz8AAAA/zAMAAAAAAAABOAIAAL4AAAD0PwlhJrPIPwSximAfPco/AAAAP9sDAAAAAAAAATkCAAC+AAAAkAwFPpRoyD9UEV/5YVDJPwAAAD/bAwAAAAAAAAE6AgAAvgAAAATmwaOmMMg/DFClgzB6yD8AAAA/+wMAAAAAAAABOwIAAL4AAABADP5YS+zHP9CO6w3/o8c/AAAAP/sDAAAAAAAAATwCAAC+AAAAeDI6DvCnxz8U77+mQbfGPwAAAD/7AwAAAAAAAAE9AgAAvgAAAFCytpvLacc/mD5NOMrVxT8AAAA/GgQAAAAAAAABPgIAAL4AAAAoMjMppyvHP4xsTLveCsU/AAAAPxoEAAAAAAAAAT8CAAC+AAAAiEuuVafUxj8UvNlMZynEPwAAAD8aBAAAAAAAAAFAAgAAvgAAAJx+q5PwosY/QNmRyMFpwz8AAAA/OQQAAAAAAAABQQIAAL4AAABgPubnuUXGP+TUuzWowMI/AAAAPzkEAAAAAAAAAUICAAC+AAAAmGQinV4Bxj+8v56b1CLCPwAAAD85BAAAAAAAAAFDAgAAvgAAAPx9ncleqsU/nKqBAQGFwT8AAAA/WAQAAAAAAAABRAIAAL4AAAD88FjOlVnFP3SVZGct58A/AAAAP1gEAAAAAAAAAUUCAAC+AAAAgP0ScvHvxD9QgEfNWUnAPwAAAD9YBAAAAAAAAAFGAgAAvgAAANBWTGXfecQ/ADv/kWgTvz8AAAA/eAQAAAAAAAABRwIAAL4AAAB8VkWAlv3DP2B1b4kdlL0/AAAAP3gEAAAAAAAAAUgCAAC+AAAAaAm/S7uNwz8wjlFyXiu8PwAAAD94BAAAAAAAAAFJAgAAvgAAALRi+D6pF8M/4GMXPrfvuj8AAAA/hwQAAAAAAAABSgIAAL4AAACIVTDRu4jCP4D2wOwn4bk/AAAAP4cEAAAAAAAAAUsCAAC+AAAAvO4ni5fzwT9g4aNSVEO5PwAAAD+mBAAAAAAAAAFMAgAAvgAAAJjhXx2qZME/YOGjUlRDuT8AAAA/pgQAAAAAAAABTQIAAL4AAACAlNnozvTAP7h8+Sb4hrk/AAAAP6YEAAAAAAAAAU4CAAC+AAAARlQUPZiXwD/YkRbByyS6PwAAAD/GBAAAAAAAAAFPAgAAvgAAAKRtj2mYQMA/MC1slW9ouj8AAAA/xgQAAAAAAAABUAIAAL4AAACkbY9pmEDAPzAtbJVvaLo/AAAAP8YEAAAAAAAAAVECAAC+AAAApG2PaZhAwD8wLWyVb2i6PwAAAD/GBAAAAAAAAAFSAgAAvgAAAKRtj2mYQMA/MC1slW9ouj8AAAA/5QQAAAAAAAABUwIAAL4AAACksr2AFObHP6AiJkfxt5o/AAAAPwAAAAAAAAAAAVQCAAC+AAAApLK9gBTmxz+gIiZH8beaPwAAAD8fAAAAAAAAAAFVAgAAvgAAAKSyvYAU5sc/oCImR/G3mj8AAAA/HwAAAAAAAAABVgIAAL4AAAB4pfUSJ1fHP1B3X1etd6I/AAAAPx8AAAAAAAAAAVcCAAC+AAAAjNjyUHAlxz8Qs/HWulemPwAAAD8+AAAAAAAAAAFYAgAAvgAAAHgYsRdeBsc/ANahbYegqz8AAAA/PgAAAAAAAAABWQIAAL4AAAA8ZTBn8PnGP7BUYrll5bA/AAAAP04AAAAAAAAAAVoCAAC+AAAAFHLx75QMxz+IARDZb82zPwAAAD9OAAAAAAAAAAFbAgAAvgAAAAA/9LFLPsc/sEkTzR35tj8AAAA/TgAAAAAAAAABXAIAAL4AAAAEzDitFI/HPzAtbJVvaLo/AAAAP20AAAAAAAAAAV0CAAC+AAAAVMw/kl0LyD/olv2XkX29PwAAAD9tAAAAAAAAAAFeAgAAvgAAAJCZSTlducg/sHGqOrCavz8AAAA/bQAAAAAAAAABXwIAAL4AAACocxRpAXrJP1CAR81ZScA/AAAAP4wAAAAAAAAAAWACAAC+AAAAJPSewG40yj9463EA4PS/PwAAAD+MAAAAAAAAAAFhAgAAvgAAACT0nsBuNMo/eOtxAOD0vz8AAAA/jAAAAAAAAAABYgIAAL4AAAAk9J7AbjTKP3jrcQDg9L8/AAAAP4wAAAAAAAAAAWMCAAC+AAAAJPSewG40yj9463EA4PS/PwAAAD+sAAAAAAAAAAFkAgAAvgAAAOTi3ykZbuQ/KP/1aU/8wz8AAAA/AAAAAAAAAAABZQIAAL4AAADk4t8pGW7kPyj/9WlP/MM/AAAAPx8AAAAAAAAAAWYCAAC+AAAA5OLfKRlu5D8o//VpT/zDPwAAAD8fAAAAAAAAAAFnAgAAvgAAAG583sg9VeQ/fDHLf33awz8AAAA/LwAAAAAAAAABaAIAAL4AAAD7hS32JkTkPyj/9WlP/MM/AAAAPy8AAAAAAAAAAWkCAAC+AAAAJHlsbYIx5D/AiQQ3OUvEPwAAAD8/AAAAAAAAAAFqAgAAvgAAALOCu5prIOQ/qK9o2MbdxD8AAAA/PwAAAAAAAAABawIAAL4AAAATKXvCNBrkP3SSsFxsncU/AAAAP14AAAAAAAAAAWwCAAC+AAAA3uVKoIsV5D8sMtzDKYrGPwAAAD9eAAAAAAAAAAFtAgAAvgAAAEb8WlYZF+Q/0I7rDf+jxz8AAAA/XgAAAAAAAAABbgIAAL4AAACzgruaayDkP6xDNA+QLsk/AAAAP30AAAAAAAAAAW8CAAC+AAAAio98IxAz5D+85zUJZ8TKPwAAAD99AAAAAAAAAAFwAgAAvgAAAJvfbc5dSuQ/nJx+CvhOzD8AAAA/fQAAAAAAAAABcQIAAL4AAADgco+bVGbkP4SU4yhxrM0/AAAAP5sAAAAAAAAAAXICAAC+AAAAwl/xQIKI5D8s8fJyRsbOPwAAAD+bAAAAAAAAAAFzAgAAvgAAAHZ5c1LLreQ/vOSB/qV6zz8AAAA/mwAAAAAAAAABdAIAAL4AAACOqQUaotTkPzTD8+8xkc8/AAAAP7sAAAAAAAAAAXUCAAC+AAAAdAa4TZT+5D+E9cgFYG/PPwAAAD+7AAAAAAAAAAF2AgAAvgAAAJA2ShVrJeU/LPHyckbGzj8AAAA/uwAAAAAAAAABdwIAAL4AAACi9otOfUTlP9wvOf0U8M0/AAAAP8oAAAAAAAAAAXgCAAC+AAAAtEZ9+cpb5T9kFkbQJ6nMPwAAAD/KAAAAAAAAAAF5AgAAvgAAACQ9LszhbOU/xFC2x9wpyz8AAAA/6QAAAAAAAAABegIAAL4AAAD42Z7GwXflPxwipgAcRck/AAAAP+kAAAAAAAAAAXsCAAC+AAAA/EnvVIZ/5T/AJWtPiT7HPwAAAD/5AAAAAAAAAAF8AgAAvgAAAJgz3574feU/VOYTgQ5lxT8AAAA/+QAAAAAAAAABfQIAAL4AAABcgF7uinHlPwhTWY7xw8M/AAAAPwkBAAAAAAAAAX4CAAC+AAAAGl2Nr1hd5T8UW/RveGbCPwAAAD8JAQAAAAAAAAF/AgAAvgAAANbJa+JhQeU/fP7kJaNMwT8AAAA/GAEAAAAAAAABgAIAAL4AAABUg8lk/RjlP3As5Ki3gcA/AAAAPxgBAAAAAAAAAYECAAC+AAAANOPmDmLq5D9ow2PqQRzAPwAAAD84AQAAAAAAAAGCAgAAvgAAALAs9AI5uuQ/aMNj6kEcwD8AAAA/OAEAAAAAAAABgwIAAL4AAACSjBGtnYvkP+AKVppDmMA/AAAAP0cBAAAAAAAAAYQCAAC+AAAAdOwuVwJd5D9ADywtXUHBPwAAAD9HAQAAAAAAAAGFAgAAvgAAAFm8nI8rNuQ//BfYUpCTwj8AAAA/VwEAAAAAAAABhgIAAL4AAABAjArIVA/kP/h4vS9/VsQ/AAAAP1cBAAAAAAAAAYcCAAC+AAAAQIwKyFQP5D/4eL0vf1bEPwAAAD92AQAAAAAAAAGIAgAAvgAAAECMCshUD+Q/+Hi9L39WxD8AAAA/dgEAAAAAAAABiQIAAL4AAABAjArIVA/kP/h4vS9/VsQ/AAAAP3YBAAAAAAAAAYoCAAC+AAAAJAaxaEuC5D8C3bNqb5TePwAAAD8AAAAAAAAAAAGLAgAAvgAAACQGsWhLguQ/At2zam+U3j8AAAA/HwAAAAAAAAABjAIAAL4AAAAkBrFoS4LkPwLds2pvlN4/AAAAPx8AAAAAAAAAAY0CAAC+AAAAFLa/vf1q5D+KenQIoCzfPwAAAD8fAAAAAAAAAAGOAgAAvgAAAEIZT8MdYOQ/UvQ7zs+G3z8AAAA/LwAAAAAAAAABjwIAAL4AAAA8qf40WVjkP7dZRT06BOA/AAAAPy8AAAAAAAAAAZACAAC+AAAA1JLufstW5D/rhpd93mbgPwAAAD9OAAAAAAAAAAGRAgAAvgAAAAzWHqF0W+Q/j2d0OPfR4D8AAAA/XAAAAAAAAAABkgIAAL4AAABIiZ9R4mfkP8OUxnibNOE/AAAAP1wAAAAAAAAAAZMCAAC+AAAAiKxwkBR85D8D7f8vV6XhPwAAAD9cAAAAAAAAAAGUAgAAvgAAAJpssskmm+Q/D4FnZeQY4j8AAAA/awAAAAAAAAABlQIAAL4AAABOhjTbb8DkP7NhRCD9g+I/AAAAP2sAAAAAAAAAAZYCAAC+AAAABBAHe33t5D9NFzpk/uDiPwAAAD+KAAAAAAAAAAGXAgAAvgAAAOxsua5vF+U/ce69tnMn4z8AAAA/igAAAAAAAAABmAIAAL4AAAA2cCsKKzvlP70zRZ3oTuM/AAAAP4oAAAAAAAAAAZkCAAC+AAAAtEZ9+cpb5T8p588XXVfjPwAAAD+qAAAAAAAAAAGaAgAAvgAAAPjZnsbBd+U/hUSMpKJD4z8AAAA/qgAAAAAAAAABmwIAAL4AAAA+bcCTuJPlPzHUHUcWDuM/AAAAP6oAAAAAAAAAAZwCAAC+AAAAfpCR0uqn5T9vhT34/cHiPwAAAD/JAAAAAAAAAAGdAgAAvgAAACJaIjnmteU/pQt2Ms5n4j8AAAA/yQAAAAAAAAABngIAAL4AAADwhkKlAbnlPzsaUnD7B+I/AAAAP8kAAAAAAAAAAZ8CAAC+AAAAUC0Czcqy5T+ZOXW14pzhPwAAAD/ZAAAAAAAAAAGgAgAAvgAAALBjcWbPpOU/Jx1qfPgu4T8AAAA/2QAAAAAAAAABoQIAAL4AAABuQKAnnZDlP7kAX0MOweA/AAAAP/gAAAAAAAAAAaICAAC+AAAA+NmexsF35T+zl96EmFvgPwAAAD/4AAAAAAAAAAGjAgAAvgAAABbtPCGUVeU/MsTRgS793z8AAAA/+AAAAAAAAAABpAIAAL4AAABoQwueDzjlP0aebeCgat8/AAAAPxcBAAAAAAAAAaUCAAC+AAAAVIPJZP0Y5T9qztcsQvTePwAAAD8XAQAAAAAAAAGmAgAAvgAAAKjZl+F4++Q/OsxsY7Wf3j8AAAA/FwEAAAAAAAABpwIAAL4AAACSGVaoZtzkP76XLIT6bN4/AAAAPzYBAAAAAAAAAagCAAC+AAAAflkUb1S95D9yUqWdhUXePwAAAD82AQAAAAAAAAGpAgAAvgAAADrG8qFdoeQ/clKlnYVF3j8AAAA/NgEAAAAAAAABqgIAAL4AAAD0MtHUZoXkP3JSpZ2FRd4/AAAAP0YBAAAAAAAAAasCAAC+AAAA5OLfKRlu5D9KubqSblbePwAAAD9GAQAAAAAAAAGsAgAAvgAAADyp/jRZWOQ/At2zam+U3j8AAAA/ZQEAAAAAAAABrQIAAL4AAABjnD2stEXkP/bvZTu23d4/AAAAP2UBAAAAAAAAAa4CAAC+AAAAkP/MsdQ65D+a0EL2zkjfPwAAAD9lAQAAAAAAAAGvAgAAvgAAAPcV3WdiPOQ/hvaml1zb3z8AAAA/hAEAAAAAAAABsAIAAL4AAAD3Fd1nYjzkP4b2ppdc298/AAAAP4QBAAAAAAAAAbECAAC+AAAA9xXdZ2I85D+G9qaXXNvfPwAAAD+EAQAAAAAAAAGyAgAAvgAAAPcV3WdiPOQ/hvaml1zb3z8AAAA/hAEAAAAAAAABswIAAL4AAAAQ5iUc8kjpP8hbBbQkFsU/AAAAPwAAAAAAAAAAAbQCAAC+AAAAEOYlHPJI6T/IWwW0JBbFPwAAAD8QAAAAAAAAAAG1AgAAvgAAAGwclbX2Ouk/3GiHbHERxz8AAAA/EAAAAAAAAAABtgIAAL4AAABsHJW19jrpP6xDNA+QLsk/AAAAPyAAAAAAAAAAAbcCAAC+AAAAQLkFsNZF6T90HuGxrkvLPwAAAD8vAAAAAAAAAAG4AgAAvgAAAEyZpsxfVek/vLGbpMvszD8AAAA/LwAAAAAAAAABuQIAAL4AAAC8j1efdmbpP/zb1dhyKM4/AAAAPz8AAAAAAAAAAboCAAC+AAAAZsk4lDZ86T+MjEhH6gnPPwAAAD8/AAAAAAAAAAG7AgAAvgAAAHIZKj+Ek+k/bLKs6Heczz8AAAA/XgAAAAAAAAABvAIAAL4AAACCaRvq0arpPxyA19JJvs8/AAAAP14AAAAAAAAAAb0CAAC+AAAAxvw8t8jG6T/80zr364XPPwAAAD9eAAAAAAAAAAG+AgAAvgAAAKZ5Ts4x4ek/TJ2PTqT+zj8AAAA/fQAAAAAAAAABvwIAAL4AAAC0yT95f/jpPxwf8vVa+80/AAAAP30AAAAAAAAAAcACAAC+AAAAjtYAAiQL6j9kFkbQJ6nMPwAAAD99AAAAAAAAAAHBAgAAvgAAADCgkWgfGeo/3JPS5MT8yj8AAAA/jQAAAAAAAAABwgIAAL4AAAAGPQJj/yPqP4SXlzMy9sg/AAAAP40AAAAAAAAAAcMCAAC+AAAAcsNip1Et6j/EvOqQE9nGPwAAAD+sAAAAAAAAAAHEAgAAvgAAAKKWQjs2Kuo/wPKE9a6wxD8AAAA/rAAAAAAAAAABxQIAAL4AAAACzbHUOhzqP1SzLSc018I/AAAAP6wAAAAAAAAAAcYCAAC+AAAAwKnglQgI6j+UQQFDix/BPwAAAD/LAAAAAAAAAAHHAgAAvgAAAOAsz36f7ek/YNZUZgxXvz8AAAA/ywAAAAAAAAAByAIAAL4AAACYKV0j5MnpPyAdNtJhI70/AAAAP8sAAAAAAAAAAckCAAC+AAAATCbrxyim6T8QeTTYio27PwAAAD/rAAAAAAAAAAHKAgAAvgAAAJoMabbfgOk/UEKJL0MGuz8AAAA/6wAAAAAAAAABywIAAL4AAAAgNhfHP2DpPxB5NNiKjbs/AAAAP+sAAAAAAAAAAcwCAAC+AAAAnu90Sds36T8I2hm1eVC9PwAAAD/6AAAAAAAAAAHNAgAAvgAAAB6p0st2D+k/+OTx+LUFwD8AAAA/+gAAAAAAAAABzgIAAL4AAAA6vHAmSe3oP2iNyYWmRMI/AAAAPxoBAAAAAAAAAc8CAAC+AAAA+pif5xbZ6D80aHYoxWHEPwAAAD8aAQAAAAAAAAHQAgAAvgAAAPqYn+cW2eg/NGh2KMVhxD8AAAA/KQEAAAAAAAAB0QIAAL4AAAD6mJ/nFtnoPzRodijFYcQ/AAAAPykBAAAAAAAAAdICAAC+AAAA+pif5xbZ6D80aHYoxWHEPwAAAD8pAQAAAAAAAAHTAgAAvgAAAF5Z6AVydOk/W/yIsPQX4D8AAAA/AAAAAAAAAAAB1AIAAL4AAABeWegFcnTpP1v8iLD0F+A/AAAAPxAAAAAAAAAAAdUCAAC+AAAAXlnoBXJ06T9b/Iiw9BfgPwAAAD8QAAAAAAAAAAHWAgAAvgAAAF5Z6AVydOk/W/yIsPQX4D8AAAA/IAAAAAAAAAAB1wIAAL4AAAAUVnaqtlDpP1c6IvhSb+A/AAAAPyAAAAAAAAAAAdgCAAC+AAAAcIzlQ7tC6T9DIu1RgqrgPwAAAD8/AAAAAAAAAAHZAgAAvgAAADjZZJNNNuk/n71CJibu4D8AAAA/PwAAAAAAAAAB2gIAAL4AAADOwlTdvzTpPy9IUfMPPeE/AAAAP14AAAAAAAAAAdsCAAC+AAAAnu90Sds36T+TDo4+y47hPwAAAD9eAAAAAAAAAAHcAgAAvgAAAAp21Y0tQek/vxD5B1jj4T8AAAA/XgAAAAAAAAAB3QIAAL4AAADkgpYW0lPpP4mKwM2HPeI/AAAAP14AAAAAAAAAAd4CAAC+AAAAWOmXd61s6T/BtxIOLKDiPwAAAD99AAAAAAAAAAHfAgAAvgAAAAaTyfoxiuk/W20IUi394j8AAAA/fQAAAAAAAAAB4AIAAL4AAADqfyugX6zpP+/3Fh8XTOM/AAAAP30AAAAAAAAAAeECAAC+AAAA/j9t2XHL6T9vLFf+0X7jPwAAAD+dAAAAAAAAAAHiAgAAvgAAAKzpnlz26Ok/HfqB6KOg4z8AAAA/nQAAAAAAAAAB4wIAAL4AAADwfMAp7QTqP1XpOuHpq+M/AAAAP50AAAAAAAAAAeQCAAC+AAAA1Gkizxon6j9PvlNq0p3jPwAAAD+8AAAAAAAAAAHlAgAAvgAAAIATVFKfROo/BXnMg1124z8AAAA/vAAAAAAAAAAB5gIAAL4AAACQY0X97FvqP30ZpS2LNeM/AAAAP7wAAAAAAAAAAecCAAC+AAAAAFr2zwNt6j+FBvNcROziPwAAAD/MAAAAAAAAAAHoAgAAvgAAAAo6l+yMfOo/wbcSDiyg4j8AAAA/zAAAAAAAAAAB6QIAAL4AAAB4wPcw34XqP53gjru2WeI/AAAAP+sAAAAAAAAAAeoCAAC+AAAAtHN44UyS6j87GlJw+wfiPwAAAD/rAAAAAAAAAAHrAgAAvgAAACD62CWfm+o/d8txIeO74T8AAAA/+gAAAAAAAAAB7AIAAL4AAABQzbi5g5jqP0/07c5tdeE/AAAAP/oAAAAAAAAAAe0CAAC+AAAAgqCYTWiV6j+T0PT2bDfhPwAAAD8KAQAAAAAAAAHuAgAAvgAAAODWB+dsh+o/CXHNoJr24D8AAAA/CgEAAAAAAAAB7wIAAL4AAAAGykZeyHTqP38RpkrIteA/AAAAPykBAAAAAAAAAfACAAC+AAAAKE01R19a6j/B7axyx3fgPwAAAD8pAQAAAAAAAAHxAgAAvgAAAK5241e/Oeo/o0EQl2k/4D8AAAA/KQEAAAAAAAAB8gIAAL4AAAAsMEHaWhHqP7dZRT06BOA/AAAAP0kBAAAAAAAAAfMCAAC+AAAAQGM+GKTf6T86sR+x57PfPwAAAD9JAQAAAAAAAAH0AgAAvgAAAIJpG+rRquk/Rp5t4KBq3z8AAAA/SQEAAAAAAAAB9QIAAL4AAADM30hKxH3pP1KLuw9aId8/AAAAP1gBAAAAAAAAAfYCAAC+AAAAsq+2gu1W6T+2E18TtxvfPwAAAD9YAQAAAAAAAAH3AgAAvgAAAM7CVN2/NOk//ljm+StD3z8AAAA/dwEAAAAAAAAB+AIAAL4AAADyRUPGVhrpP2JKCrz+ot8/AAAAP3cBAAAAAAAAAfkCAAC+AAAASAxi0ZYE6T/xSP41gA/gPwAAAD93AQAAAAAAAAH6AgAAvgAAAEgMYtGWBOk/8Uj+NYAP4D8AAAA/lQEAAAAAAAAB+wIAAL4AAABIDGLRlgTpP/FI/jWAD+A/AAAAP5UBAAAAAAAAAfwCAAC+AAAASAxi0ZYE6T/xSP41gA/gPwAAAD+VAQAAAAAAAAH9AgAAvgAAAB7N3T0dZeU/5JttxkufyT8AAAA/AAAAAAAAAAAB/gIAAL4AAAAezd09HWXlP+SbbcZLn8k/AAAAPx8AAAAAAAAAAf8CAAC+AAAAHs3dPR1l5T/km23GS5/JPwAAAD8fAAAAAAAAAAEAAwAAvgAAAB7N3T0dZeU/5JttxkufyT8AAAA/HwAAAAAAAAABAQMAAL4AAAAezd09HWXlP+SbbcZLn8k/AAAAPz4AAAAAAAAAAQIDAAC+AAAAHs3dPR1l5T/km23GS5/JPwAAAD8+AAAAAAAAAAEDAwAAvgAAAB7N3T0dZeU/5JttxkufyT8AAAA/PgAAAAAAAAABBAMAAL4AAAAezd09HWXlP+SbbcZLn8k/AAAAPz4AAAAAAAAAAQUDAAC+AAAAnKMvLb2F5T8cIqYAHEXJPwAAAD9OAAAAAAAAAAEGAwAAvgAAAETdECJ9m+U/BN+J4zNyyT8AAAA/bQAAAAAAAAABBwMAAL4AAAC4QxKDWLTlP6ystM0FlMk/AAAAP20AAAAAAAAAAQgDAAC+AAAAzgNUvGrT5T90vfvUv4jJPwAAAD9tAAAAAAAAAAEJAwAAvgAAAH4d1s2z+OU/5JttxkufyT8AAAA/fQAAAAAAAAABCgMAAL4AAABoeogBpiLmPxyLJr+Rqsk/AAAAP4wAAAAAAAAAAQsDAAC+AAAAVEeLw1xU5j9Uet+317XJPwAAAD+MAAAAAAAAAAEMAwAAvgAAAK6a7sllj+Y/PDfDmu/iyT8AAAA/rAAAAAAAAAABDQMAAL4AAAA4wTFkU8fmP3QmfJM17sk/AAAAP6wAAAAAAAAAAQ4DAAC+AAAAkhSValwC5z90JnyTNe7JPwAAAD+sAAAAAAAAAAEPAwAAvgAAAB472ARKOuc/5ATuhMEEyj8AAAA/ygAAAAAAAAABEAMAAL4AAAB4jjsLU3XnP1zjX3ZNG8o/AAAAP8oAAAAAAAAAAREDAAC+AAAAnJ5u77Kr5z8k9KZ9BxDKPwAAAD/KAAAAAAAAAAESAwAAvgAAAPTx0fW75uc/dCZ8kzXuyT8AAAA/6QAAAAAAAAABEwMAAL4AAACw6/QjjhvoPwRICqKp18k/AAAAP+kAAAAAAAAAARQDAAC+AAAABs8HnNJO6D/EWFGpY8zJPwAAAD/pAAAAAAAAAAEVAwAAvgAAAIYVqhk3d+g/jGmYsB3ByT8AAAA/+QAAAAAAAAABFgMAAL4AAABqAgy/ZJnoPxyLJr+Rqsk/AAAAP/kAAAAAAAAAARcDAAC+AAAAFqw9Qum26D9Uet+317XJPwAAAD8YAQAAAAAAAAEYAwAAvgAAALzlHjepzOg/5JttxkufyT8AAAA/GAEAAAAAAAABGQMAAL4AAABmHwAsaeLoP+SbbcZLn8k/AAAAPxgBAAAAAAAAARoDAAC+AAAAotKA3Nbu6D8ciya/karJPwAAAD83AQAAAAAAAAEbAwAAvgAAAD4swbQN9eg/HIsmv5GqyT8AAAA/NwEAAAAAAAABHAMAAL4AAAA+LMG0DfXoP1R637fXtck/AAAAPzcBAAAAAAAAAR0DAAC+AAAA2BWx/n/z6D+MaZiwHcHJPwAAAD9HAQAAAAAAAAEeAwAAvgAAADZMIJiE5eg/5DLtB9Y5yT8AAAA/RwEAAAAAAAABHwMAAL4AAAA2TCCYhOXoP+Qy7QfWOck/AAAAP2YBAAAAAAAAASADAAC+AAAANkwgmITl6D/kMu0H1jnJPwAAAD9mAQAAAAAAAAEhAwAAvgAAADZMIJiE5eg/5DLtB9Y5yT8AAAA/ZgEAAAAAAAABIgMAAL4AAACWu2Jct/TnP2C7yAi7ecE/AAAAPwAAAAAAAAAAASMDAAC+AAAAlrtiXLf05z9gu8gIu3nBPwAAAD8fAAAAAAAAAAEkAwAAvgAAAJa7Yly39Oc/YLvICLt5wT8AAAA/HwAAAAAAAAABJQMAAL4AAACAGBWQqR7oP5Ci5h964sI/AAAAPy4AAAAAAAAAASYDAAC+AAAAYgV3NddA6D98Mct/fdrDPwAAAD8uAAAAAAAAAAEnAwAAvgAAAK4I6ZCSZOg/NNH25jrHxD8AAAA/PgAAAAAAAAABKAMAAL4AAABcshoUF4LoPzyj92MmksU/AAAAP04AAAAAAAAAASkDAAC+AAAAOC8sK4Cc6D9EdfjgEV3GPwAAAD9OAAAAAAAAAAEqAwAAvgAAAEh/HdbNs+g/wCVrT4k+xz8AAAA/TgAAAAAAAAABKwMAAL4AAAAgjN5ecsboPygqQeKi58c/AAAAP20AAAAAAAAAASwDAAC+AAAA9ChPWVLR6D+8HdBtApzIPwAAAD9tAAAAAAAAAAEtAwAAvgAAAPQoT1lS0eg/5DLtB9Y5yT8AAAA/fQAAAAAAAAABLgMAAL4AAACKou4UAMjoPyT0pn0HEMo/AAAAP30AAAAAAAAAAS8DAAC+AAAAsJUtjFu16D80xqf68trKPwAAAD+MAAAAAAAAAAEwAwAAvgAAADK/25y7lOg/NJiod96lyz8AAAA/jAAAAAAAAAABMQMAAL4AAAAWH/lGIGboP3xZYu0PfMw/AAAAP6sAAAAAAAAAATIDAAC+AAAAWCXWGE4x6D80kA2WVwPNPwAAAD+rAAAAAAAAAAEzAwAAvgAAAFgl1hhOMeg/NJANllcDzT8AAAA/uwAAAAAAAAABNAMAAL4AAABYJdYYTjHoPzSQDZZXA80/AAAAP7sAAAAAAAAAATUDAAC+AAAAWCXWGE4x6D80kA2WVwPNPwAAAD+7AAAAAAAAAAE2AwAAvgAAAOrV8jeSEuk/7AE6egC7zj8AAAA/AAAAAAAAAAABNwMAAL4AAADq1fI3khLpP+wBOnoAu84/AAAAPw8AAAAAAAAAATgDAAC+AAAA6tXyN5IS6T/sATp6ALvOPwAAAD8PAAAAAAAAAAE5AwAAvgAAAPJFQ8ZWGuk/AjyeeOGN0D8AAAA/DwAAAAAAAAABOgMAAL4AAADE4rPANiXpP079V+4SZNE/AAAAPx8AAAAAAAAAATsDAAC+AAAAYjz0mG0r6T+eFOBRc1bSPwAAAD8vAAAAAAAAAAE8AwAAvgAAAM7CVN2/NOk/ujyvvI090z8AAAA/LwAAAAAAAAABPQMAAL4AAAAKdtWNLUHpP966TBXXQNQ/AAAAPy8AAAAAAAAAAT4DAAC+AAAARilWPptN6T96F1xfrFrVPwAAAD9OAAAAAAAAAAE/AwAAvgAAAOjy5qSWW+k/1pdkgYKy1j8AAAA/TgAAAAAAAAABQAMAAL4AAABY6Zd3rWzpPy4YbaNYCtg/AAAAP10AAAAAAAAAAUEDAAC+AAAAlJwYKBt56T9OqbzM6FbZPwAAAD9dAAAAAAAAAAFCAwAAvgAAANJPmdiIhek/hn0oE2F22j8AAAA/bQAAAAAAAAABQwMAAL4AAADaLzr1EZXpP+rqfmTwhNs/AAAAP20AAAAAAAAAAUQDAAC+AAAAfvnKWw2j6T+eiqrLrXHcPwAAAD+MAAAAAAAAAAFFAwAAvgAAAFKWO1btrek/gsPAPYJN3T8AAAA/jAAAAAAAAAABRgMAAL4AAABWBozksbXpPxa3T8nhAd4/AAAAP4wAAAAAAAAAAUcDAAC+AAAA+s8cS63D6T+eVBBnEprePwAAAD+sAAAAAAAAAAFIAwAAvgAAADSDnfsa0Ok/pr2QJYj/3j8AAAA/rAAAAAAAAAABSQMAAL4AAAA68+2J39fpP2Lhif2IPd8/AAAAP6wAAAAAAAAAAUoDAAC+AAAAcDYerIjc6T9Gnm3goGrfPwAAAD+7AAAAAAAAAAFLAwAAvgAAANhMLmIW3uk/YkoKvP6i3z8AAAA/uwAAAAAAAAABTAMAAL4AAADYTC5iFt7pPw4YNabQxN8/AAAAP9oAAAAAAAAAAU0DAAC+AAAACCAO9vra6T/qfkqbudXfPwAAAD/aAAAAAAAAAAFOAwAAvgAAANLc3dNR1uk/lkx1hYv33z8AAAA/2gAAAAAAAAABTwMAAL4AAADMbI1Fjc7pP/rUGIno8d8/AAAAP/oAAAAAAAAAAVADAAC+AAAAzGyNRY3O6T/61BiJ6PHfPwAAAD/6AAAAAAAAAAFRAwAAvgAAAMxsjUWNzuk/+tQYiejx3z8AAAA/+gAAAAAAAAABUgMAAL4AAADMbI1Fjc7pP/rUGIno8d8/AAAAP/oAAAAAAAAAAVMDAAC+AAAAIIzeXnLG6D8KAJz+wyLcPwAAAD8AAAAAAAAAAAFUAwAAvgAAACCM3l5yxug/CgCc/sMi3D8AAAA/EAAAAAAAAAABVQMAAL4AAAD+CPB12+DoP7LgeLncjdw/AAAAPxAAAAAAAAAAAVYDAAC+AAAADlnhICn46D+2Sfl3UvPcPwAAAD8QAAAAAAAAAAFXAwAAvgAAACIZI1o7F+k/urJ5NshY3T8AAAA/LwAAAAAAAAABWAMAAL4AAAA42WSTTTbpP1qTVvHgw90/AAAAPy8AAAAAAAAAAVkDAAC+AAAA6PLmpJZb6T9m/NavVinePwAAAD8/AAAAAAAAAAFaAwAAvgAAAMzfSErEfek/vpcshPps3j8AAAA/PwAAAAAAAAABWwMAAL4AAAAW47qlf6HpPwLds2pvlN4/AAAAP04AAAAAAAAAAVwDAAC+AAAA+s8cS63D6T8SM4JYnrDePwAAAD9OAAAAAAAAAAFdAwAAvgAAANy8fvDa5ek/EjOCWJ6w3j8AAAA/bgAAAAAAAAABXgMAAL4AAADwfMAp7QTqP76XLIT6bN4/AAAAP24AAAAAAAAAAV8DAAC+AAAAopZCOzYq6j9q6STfD+DdPwAAAD9uAAAAAAAAAAFgAwAAvgAAAOgpZAgtRuo/tkn5d1Lz3D8AAAA/jQAAAAAAAAABYQMAAL4AAAAoTTVHX1rqPxbt6S192ds/AAAAP40AAAAAAAAAAWIDAAC+AAAAzBbGrVpo6j++bOELp4HaPwAAAD+NAAAAAAAAAAFjAwAAvgAAAMwWxq1aaOo/vmzhC6eB2j8AAAA/nQAAAAAAAAABZAMAAL4AAADMFsatWmjqP75s4Qungdo/AAAAP50AAAAAAAAAAWUDAAC+AAAAzBbGrVpo6j++bOELp4HaPwAAAD+dAAAAAAAAAAFmAwAAvgAAAMByYzJyHek/dSRYGw//4D8AAAA/AAAAAAAAAAABZwMAAL4AAADAcmMych3pP3UkWBsP/+A/AAAAPxAAAAAAAAAAAWgDAAC+AAAAwHJjMnId6T91JFgbD//gPwAAAD8QAAAAAAAAAAFpAwAAvgAAAMByYzJyHek/dSRYGw//4D8AAAA/HwAAAAAAAAABagMAAL4AAACmQtFqm/boP2XOiS3g4uA/AAAAPx8AAAAAAAAAAWsDAAC+AAAAYK+vnaTa6D+HPI3B38PgPwAAAD8vAAAAAAAAAAFsAwAAvgAAAOJoDSBAsug/p6qQVd+k4D8AAAA/LwAAAAAAAAABbQMAAL4AAACQ9Uo2wIboP5lUwmewiOA/AAAAP04AAAAAAAAAAW4DAAC+AAAAbuUXUmBQ6D+7wsX7r2ngPwAAAD9OAAAAAAAAAAFvAwAAvgAAABSStEtXFeg/eagljFJQ4D8AAAA/TgAAAAAAAAABcAMAAL4AAACE+yAjpdXnPw31mhHeR+A/AAAAP20AAAAAAAAAAXEDAAC+AAAA+tTdiLed5z/bMMmPr0rgPwAAAD9tAAAAAAAAAAFyAwAAvgAAAHQe63yObec/eagljFJQ4D8AAAA/bQAAAAAAAAABcwMAAL4AAABUfggn8z7nP0fkUwokU+A/AAAAP30AAAAAAAAAAXQDAAC+AAAAmoTl+CAK5z8VIIKI9VXgPwAAAD99AAAAAAAAAAF1AwAAvgAAAOD6ElkT3eY/gdMMA2pe4D8AAAA/nAAAAAAAAAABdgMAAL4AAAD4nWAlIbPmPx1Laf8MZOA/AAAAP5wAAAAAAAAAAXcDAAC+AAAAtAo/WCqX5j+7wsX7r2ngPwAAAD+sAAAAAAAAAAF4AwAAvgAAAEIUjoUThuY/u8LF+69p4D8AAAA/rAAAAAAAAAABeQMAAL4AAAAGYQ3VpXnmP08PO4E7YeA/AAAAP7sAAAAAAAAAAXoDAAC+AAAAMsSc2sVu5j+B0wwDal7gPwAAAD+7AAAAAAAAAAF7AwAAvgAAAGaXfG6qa+Y/s5fehJhb4D8AAAA/2wAAAAAAAAABfAMAAL4AAAD+gGy4HGrmPxUggoj1VeA/AAAAP9sAAAAAAAAAAX0DAAC+AAAA/oBsuBxq5j9H5FMKJFPgPwAAAD/bAAAAAAAAAAF+AwAAvgAAAP6AbLgcauY/eagljFJQ4D8AAAA/2wAAAAAAAAABfwMAAL4AAACUalwCj2jmP6ts9w2BTeA/AAAAP9sAAAAAAAAAAYADAAC+AAAAlGpcAo9o5j+rbPcNgU3gPwAAAD/bAAAAAAAAAAGBAwAAvgAAAJRqXAKPaOY/q2z3DYFN4D8AAAA/6gAAAAAAAAABggMAAL4AAACCqhrJfEnmP3F9PhU7QuA/AAAAPxkBAAAAAAAAAYMDAAC+AAAAgqoayXxJ5j9xfT4VO0LgPwAAAD8ZAQAAAAAAAAGEAwAAvgAAAIKqGsl8SeY/cX0+FTtC4D8AAAA/KQEAAAAAAAABhQMAAL4AAACCqhrJfEnmP3F9PhU7QuA/AAAAPykBAAAAAAAAAYYDAAC+AAAAZCTBaXO85j8C+AAdPYDdPwAAAD8AAAAAAAAAAAGHAwAAvgAAAGQkwWlzvOY/AvgAHT2A3T8AAAA/DwAAAAAAAAABiAMAAL4AAABkJMFpc7zmPwL4AB09gN0/AAAAPw8AAAAAAAAAAYkDAAC+AAAAyMqAkTy25j+e64+onDTePwAAAD8vAAAAAAAAAAGKAwAAvgAAAFpEIE3qrOY/LnaedYaD3j8AAAA/LwAAAAAAAAABiwMAAL4AAABSZH8wYZ3mP74ArUJw0t4/AAAAPy8AAAAAAAAAAYwDAAC+AAAAqiqeO6GH5j8m8tAEQzLfPwAAAD9OAAAAAAAAAAGNAwAAvgAAAGaXfG6qa+Y/7muYynKM3z8AAAA/TgAAAAAAAAABjgMAAL4AAAC47UrrJU7mP/rUGIno8d8/AAAAP14AAAAAAAAAAY8DAAC+AAAA2nA51Lwz5j+bFikgUjHgPwAAAD9eAAAAAAAAAAGQAwAAvgAAAABkeEsYIeY/64aXfd5m4D8AAAA/XgAAAAAAAAABkQMAAL4AAABemufkHBPmPzXMHmRTjuA/AAAAP30AAAAAAAAAAZIDAAC+AAAAIudmNK8G5j+HPI3B38PgPwAAAD99AAAAAAAAAAGTAwAAvgAAAOyjNhIGAuY/16z7Hmz54D8AAAA/fQAAAAAAAAABlAMAAL4AAABUukbIkwPmP4ulDYBVKeE/AAAAP5wAAAAAAAAAAZUDAAC+AAAAkG3HeAEQ5j9xYvFibVbhPwAAAD+cAAAAAAAAAAGWAwAAvgAAAGh6iAGmIuY/HTAcTT944T8AAAA/nAAAAAAAAAABlwMAAL4AAAAOtGn2ZTjmPy+G6jpulOE/AAAAP6wAAAAAAAAAAZgDAAC+AAAAws3rB69d5j893LgonbDhPwAAAD+sAAAAAAAAAAGZAwAAvgAAAK6a7sllj+Y/RQegn7S+4T8AAAA/yQAAAAAAAAABmgMAAL4AAAA4wTFkU8fmPxNDzh2GweE/AAAAP8kAAAAAAAAAAZsDAAC+AAAAwHckcHz35j9voIqqy63hPwAAAD/JAAAAAAAAAAGcAwAAvgAAAHKRpoHFHOc/YUq8vJyR4T8AAAA/6AAAAAAAAAABnQMAAL4AAABODriYLjfnPzdzOGonS+E/AAAAP+gAAAAAAAAAAZ4DAAC+AAAATg64mC435z83czhqJ0vhPwAAAD/oAAAAAAAAAAGfAwAAvgAAAE4OuJguN+c/N3M4aidL4T8AAAA/6AAAAAAAAAABoAMAAL4AAABODriYLjfnPzdzOGonS+E/AAAAPwcBAAAAAAAAAaEDAAC+AAAA3hzIAyIA5T/mjwGdg1XQPwAAAD8AAAAAAAAAAAGiAwAAvgAAAN4cyAMiAOU/5o8BnYNV0D8AAAA/EAAAAAAAAAABowMAAL4AAADeHMgDIgDlP+aPAZ2DVdA/AAAAPxAAAAAAAAAAAaQDAAC+AAAAomlHU7Tz5D+G7BDnWG/RPwAAAD8vAAAAAAAAAAGlAwAAvgAAAKJpR1O08+Q/Vs9Ya/4u0j8AAAA/LwAAAAAAAAABpgMAAL4AAADYrHd1XfjkP/4YtuSM/9I/AAAAPz8AAAAAAAAAAacDAAC+AAAARDPYua8B5T/6/WgyvxPUPwAAAD8/AAAAAAAAAAGoAwAAvgAAAIDmWGodDuU/Un5xVJVr1T8AAAA/PwAAAAAAAAABqQMAAL4AAAAqIDpf3SPlP4bODyrKOdc/AAAAP14AAAAAAAAAAaoDAAC+AAAA0FkbVJ055T9i7Njp0CnZPwAAAD9eAAAAAAAAAAGrAwAAvgAAAHaT/EhdT+U/gvlaoh0l2z8AAAA/bQAAAAAAAAABrAMAAL4AAACG4+3zqmblP97i44Jp4tw/AAAAP20AAAAAAAAAAa0DAAC+AAAALh3P6Gp85T/mMBePEVzePwAAAD99AAAAAAAAAAGuAwAAvgAAAAgqkHEPj+U/OrEfseez3z8AAAA/fQAAAAAAAAABrwMAAL4AAAAQCjGOmJ7lP7vCxfuvaeA/AAAAP5wAAAAAAAAAAbADAAC+AAAAtNPB9JOs5T/x7xc8VMzgPwAAAD+cAAAAAAAAAAGxAwAAvgAAALhDEoNYtOU/dSRYGw//4D8AAAA/nAAAAAAAAAABsgMAAL4AAACIcDLvc7flP68TERRVCuE/AAAAP6wAAAAAAAAAAbMDAAC+AAAAUC0Czcqy5T+vExEUVQrhPwAAAD+sAAAAAAAAAAG0AwAAvgAAAHogQUQmoOU/wStGuiXP4D8AAAA/yQAAAAAAAAABtQMAAL4AAAB6IEFEJqDlP8ErRrolz+A/AAAAP8kAAAAAAAAAAbYDAAC+AAAAeiBBRCag5T/BK0a6Jc/gPwAAAD/JAAAAAAAAAAG3AwAAvgAAAHogQUQmoOU/wStGuiXP4D8AAAA/yQAAAAAAAAABuAMAAL4AAACiaUdTtPPkPy5RuxK1K9E/AAAAPwAAAAAAAAAAAbkDAAC+AAAAomlHU7Tz5D8uUbsStSvRPwAAAD8fAAAAAAAAAAG6AwAAvgAAAFhm1ff4z+Q/TmbYrIjJ0T8AAAA/HwAAAAAAAAABuwMAAL4AAADi/9OWHbfkPwKdg1XQUNI/AAAAPx8AAAAAAAAAAbwDAAC+AAAA0q/i68+f5D/GKf3rRvTSPwAAAD8vAAAAAAAAAAG9AwAAvgAAAPqiIWMrjeQ/DtgEkTGB0z8AAAA/PgAAAAAAAAABvgMAAL4AAAAglmDahnrkP5Z1xS5iGdQ/AAAAPz4AAAAAAAAAAb8DAAC+AAAATPnv36Zv5D9KrHDXqaDUPwAAAD9OAAAAAAAAAAHAAwAAvgAAAEiJn1HiZ+Q/eq7boDb11D8AAAA/TgAAAAAAAAABwQMAAL4AAACun68HcGnkP5ZaeHyULdU/AAAAP20AAAAAAAAAAcIDAAC+AAAAfMzPc4ts5D8KOeptIETVPwAAAD9tAAAAAAAAAAHDAwAAvgAAAEz579+mb+Q/CjnqbSBE1T8AAAA/bQAAAAAAAAABxAMAAL4AAABSaUBua3fkPxYmOJ3Z+tQ/AAAAP30AAAAAAAAAAcUDAAC+AAAA9DLR1GaF5D/Wzf7lHYrUPwAAAD99AAAAAAAAAAHGAwAAvgAAADRWohOZmeQ/6qeaRJD30z8AAAA/nAAAAAAAAAABxwMAAL4AAAAMY2OcPazkP8aSfaq8WdM/AAAAP5wAAAAAAAAAAcgDAAC+AAAA5m8kJeK+5D965HUF0szSPwAAAD+cAAAAAAAAAAHJAwAAvgAAACaT9WMU0+Q/YiUnWS1L0j8AAAA/uwAAAAAAAAABygMAAL4AAABotsaiRufkP05m2KyIydE/AAAAP7sAAAAAAAAAAcsDAAC+AAAAdAa4TZT+5D/aHub8hk3RPwAAAD+7AAAAAAAAAAHMAwAAvgAAABxAmUJUFOU/lsasRcvc0D8AAAA/2wAAAAAAAAABzQMAAL4AAAD2TFrL+CblP5ZdLIdVd9A/AAAAP9sAAAAAAAAAAc4DAAC+AAAAAC3754E25T/aOTOvVDnQPwAAAD/bAAAAAAAAAAHPAwAAvgAAAKL2i059ROU/nkp6tg4u0D8AAAA/6gAAAAAAAAAB0AMAAL4AAAB2k/xIXU/lPxIp7KeaRNA/AAAAP+oAAAAAAAAAAdEDAAC+AAAAGl2Nr1hd5T+WXSyHVXfQPwAAAD8KAQAAAAAAAAHSAwAAvgAAAIpTPoJvbuU/+k5QSSjX0D8AAAA/CgEAAAAAAAAB0wMAAL4AAACcoy8tvYXlP3aWQvkpU9E/AAAAPxkBAAAAAAAAAdQDAAC+AAAAqvMg2Aqd5T+KVZGlztTRPwAAAD8ZAQAAAAAAAAHVAwAAvgAAABzq0aohruU/DvNRQ/9s0j8AAAA/KQEAAAAAAAAB1gMAAL4AAADEI7Of4cPlPzYIb93SCtM/AAAAPykBAAAAAAAAAdcDAAC+AAAAOoq0AL3c5T8G67ZheMrTPwAAAD9IAQAAAAAAAAHYAwAAvgAAAB53Fqbq/uU/KgDU+0to1D8AAAA/SAEAAAAAAAAB2QMAAL4AAADKIEgpbxzmP0K/Iqjw6dQ/AAAAP0gBAAAAAAAAAdoDAAC+AAAAyiBIKW8c5j9CvyKo8OnUPwAAAD9YAQAAAAAAAAHbAwAAvgAAAMogSClvHOY/Qr8iqPDp1D8AAAA/WAEAAAAAAAAB3AMAAL4AAADKIEgpbxzmP0K/Iqjw6dQ/AAAAP3cBAAAAAAAAAd0DAAC+AAAAcM3kImbh5T+FlXO7CwfgPwAAAD8AAAAAAAAAAAHeAwAAvgAAAHDN5CJm4eU/hZVzuwsH4D8AAAA/EAAAAAAAAAAB3wMAAL4AAADmM+aDQfrlP6omEeT9ZN8/AAAAPxAAAAAAAAAAAeADAAC+AAAAJle3wnMO5j8y3x40/OjePwAAAD8gAAAAAAAAAAHhAwAAvgAAAGh6iAGmIuY/Srm6km5W3j8AAAA/IAAAAAAAAAAB4gMAAL4AAAAUJLqEKkDmP67FKwcPot0/AAAAPz8AAAAAAAAAAeMDAAC+AAAAYCcs4OVj5j+m8yqKI9fcPwAAAD8/AAAAAAAAAAHkAwAAvgAAAEIUjoUThuY/XjJxFPIA3D8AAAA/PwAAAAAAAAAB5QMAAL4AAAAmAfAqQajmP7roE5tjMNs/AAAAP14AAAAAAAAAAeYDAAC+AAAAoNdBGuHI5j/qBcwWvnDaPwAAAD9eAAAAAAAAAAHnAwAAvgAAAByukwmB6eY/fqsnlnWr2T8AAAA/XgAAAAAAAAAB6AMAAL4AAAA23iXRVxDnP3LZJhmK4Ng/AAAAP24AAAAAAAAAAekDAAC+AAAAhlHoutc75z8uGG2jWArYPwAAAD9uAAAAAAAAAAHqAwAAvgAAADzbulrlaOc/hs4PKso51z8AAAA/jQAAAAAAAAAB6wMAAL4AAAC+IV3YSZHnP0INVrSYY9Y/AAAAP40AAAAAAAAAAewDAAC+AAAAog6/fXez5z/iCIAhf7rVPwAAAD+dAAAAAAAAAAHtAwAAvgAAAOoRMdky1+c/FiY4ndn61D8AAAA/nQAAAAAAAAAB7gMAAL4AAADO/pJ+YPnnP0JD8Bg0O9Q/AAAAP6wAAAAAAAAAAe8DAAC+AAAAStXkbQAa6D+CtnaCvZfTPwAAAD+sAAAAAAAAAAHwAwAAvgAAAPZ+FvGEN+g/cvcn1hgW0z8AAAA/ywAAAAAAAAAB8QMAAL4AAAA8Eji+e1PoP44nkiK6n9I/AAAAP8sAAAAAAAAAAfIDAAC+AAAAsng5H1ds6D9Wz1hr/i7SPwAAAD/bAAAAAAAAAAHzAwAAvgAAAIqF+qf7fug/ilWRpc7U0T8AAAA/2wAAAAAAAAAB9AMAAL4AAABgImui24noP1pTJtxBgNE/AAAAP+sAAAAAAAAAAfUDAAC+AAAAZJK7MKCR6D8uUbsStSvRPwAAAD/rAAAAAAAAAAH2AwAAvgAAAJzV61JJlug/CqUeN1fz0D8AAAA/CgEAAAAAAAAB9wMAAL4AAADQGBx18proP+r4gVv5utA/AAAAPwoBAAAAAAAAAfgDAAC+AAAAagIMv2SZ6D+is/p0hJPQPwAAAD8KAQAAAAAAAAH5AwAAvgAAAATs+wjXl+g/MtWIg/h80D8AAAA/GgEAAAAAAAAB+gMAAL4AAADMqMvmLZPoPxIp7KeaRNA/AAAAPxoBAAAAAAAAAfsDAAC+AAAAlmWbxISO6D8SKeynmkTQPwAAAD85AQAAAAAAAAH8AwAAvgAAAMg4e1hpi+g/ZlvBvcgi0D8AAAA/OQEAAAAAAAAB/QMAAL4AAADIOHtYaYvoP2Zbwb3IItA/AAAAPzkBAAAAAAAAAf4DAAC+AAAAyDh7WGmL6D9mW8G9yCLQPwAAAD9YAQAAAAAAAAH/AwAAvgAAAMg4e1hpi+g/ZlvBvcgi0D8AAAA/WAEAAAAAAAABAAQAAL4AAADEHvJh1+nnPyxaczG8K88/AAAAPwAAAAAAAAAAAQEEAAC+AAAAxB7yYdfp5z8sWnMxvCvPPwAAAD8fAAAAAAAAAAECBAAAvgAAAOguJUY3IOg/LPHyckbGzj8AAAA/HwAAAAAAAAABAwQAAL4AAABodcfDm0joP+SYubuKVc4/AAAAPx8AAAAAAAAAAQQEAAC+AAAA6rtpQQBx6D9cDqvuoAbOPwAAAD8vAAAAAAAAAAEFBAAAvgAAADK/25y7lOg/3C85/RTwzT8AAAA/PgAAAAAAAAABBgQAAL4AAADiaA0gQLLoP1wOq+6gBs4/AAAAPz4AAAAAAAAAAQcEAAC+AAAAJvwu7TbO6D8ERVaX6I3OPwAAAD9OAAAAAAAAAAEIBAAAvgAAAJxiME4S5+g/hPXIBWBvzz8AAAA/TgAAAAAAAAABCQQAAL4AAAAOWeEgKfjoPyJ/upXJYNA/AAAAP20AAAAAAAAAAQoEAAC+AAAA4vVRGwkD6T8+p4kA5EfRPwAAAD9tAAAAAAAAAAELBAAAvgAAAHrfQWV7Aek/Ap2DVdBQ0j8AAAA/bQAAAAAAAAABDAQAAL4AAABEnBFD0vzoP1a0C7kwQ9M/AAAAP4wAAAAAAAAAAQ0EAAC+AAAACOmQkmTw6D+6IWIKwFHUPwAAAD+MAAAAAAAAAAEOBAAAvgAAAAjpkJJk8Og/uiFiCsBR1D8AAAA/jAAAAAAAAAABDwQAAL4AAAAI6ZCSZPDoP7ohYgrAUdQ/AAAAP4wAAAAAAAAAARAEAAC+AAAACOmQkmTw6D+6IWIKwFHUPwAAAD+sAAAAAAAAAAERBAAAvgAAAJp6Y30MVus/OAXVJ93GsT8AAAA/AAAAAAAAAAABEgQAAL4AAACaemN9DFbrPzgF1SfdxrE/AAAAPxAAAAAAAAAAARMEAAC+AAAAmnpjfQxW6z84BdUn3caxPwAAAD8QAAAAAAAAAAEUBAAAvgAAAJp6Y30MVus/OAXVJ93GsT8AAAA/LwAAAAAAAAABFQQAAL4AAACEuiFE+jbrP+Dzai2OkK0/AAAAPy8AAAAAAAAAARYEAAC+AAAAFMRwceMl6z8wXNqnV0arPwAAAD8/AAAAAAAAAAEXBAAAvgAAAGyKj3wjEOs/kMRJIiH8qD8AAAA/PwAAAAAAAAABGAQAAL4AAABcOp7R1fjqP7CmgGIaDKc/AAAAP04AAAAAAAAAARkEAAC+AAAA5tOccPrf6j8QUgz6y5SkPwAAAD9eAAAAAAAAAAEaBAAAvgAAAGr9SoFav+o/4Gru4gwsoz8AAAA/XgAAAAAAAAABGwQAAL4AAACIEOnbLJ3qPxBNJSMGPKE/AAAAP30AAAAAAAAAARwEAAC+AAAACjqX7Ix86j+w387Rdi2gPwAAAD99AAAAAAAAAAEdBAAAvgAAAPh5VbN6Xeo/INh/jC7ynj8AAAA/fQAAAAAAAAABHgQAAL4AAADkuRN6aD7qP+DwYXVviZ0/AAAAP40AAAAAAAAAAR8EAAC+AAAAZuPBisgd6j+Agwsk4HqcPwAAAD+NAAAAAAAAAAEgBAAAvgAAALTJP3l/+Ok/YJztDCESmz8AAAA/nAAAAAAAAAABIQQAAL4AAABmVn2P/8zpP8CoXoHBXZo/AAAAP5wAAAAAAAAAASIEAAC+AAAAFuO6pX+h6T8AL5e7kQOaPwAAAD+8AAAAAAAAAAEjBAAAvgAAAC6GCHKNd+k/AC+Xu5EDmj8AAAA/vAAAAAAAAAABJAQAAL4AAADkgpYW0lPpPwAvl7uRA5o/AAAAP8sAAAAAAAAAASUEAAC+AAAAMGkUBYku6T8AzrHeokCYPwAAAD/LAAAAAAAAAAEmBAAAvgAAAEgMYtGWBOk/QPMEPIQjlj8AAAA/2wAAAAAAAAABJwQAAL4AAACOEj+jxM/oPyAM5yTFupQ/AAAAP9sAAAAAAAAAASgEAAC+AAAACFxMl5uf6D8gDOckxbqUPwAAAD/6AAAAAAAAAAEpBAAAvgAAAIKlWYtyb+g/oP91sCRvlT8AAAA/+gAAAAAAAAABKgQAAL4AAADKG4frZELoPwCGrur0FJU/AAAAP/oAAAAAAAAAASsEAAC+AAAA3E6EKa4Q6D8Ahq7q9BSVPwAAAD8ZAQAAAAAAAAEsBAAAvgAAAIhrcbFp3ec/YNoiU0OMlz8AAAA/GQEAAAAAAAABLQQAAL4AAABkWz7NCafnP6BgW40TMpc/AAAAPxkBAAAAAAAAAS4EAAC+AAAAQEsL6alw5z9AVOoYc+aXPwAAAD85AQAAAAAAAAEvBAAAvgAAAIZR6LrXO+c/oMFAagL1mD8AAAA/OQEAAAAAAAABMAQAAL4AAACahOX4IArnPyC1z/VhqZk/AAAAPzkBAAAAAAAAATEEAAC+AAAARKHSgNzW5j8gFrXSUGybPwAAAD9IAQAAAAAAAAEyBAAAvgAAAL7q33SzpuY/wGopO5/jnT8AAAA/SAEAAAAAAAABMwQAAL4AAABqB838bnPmP9Ai6+5eAKA/AAAAP2cBAAAAAAAAATQEAAC+AAAARPeZGA895j8wkEFA7g6hPwAAAD9nAQAAAAAAAAE1BAAAvgAAALrQVn4hBeY/UHdfV613oj8AAAA/ZwEAAAAAAAABNgQAAL4AAADOA1S8atPlPzCVKBe0Z6Q/AAAAP3cBAAAAAAAAATcEAAC+AAAAfpCR0uqn5T/gLLmc6rGmPwAAAD93AQAAAAAAAAE4BAAAvgAAAJyjLy29heU/wEqCXPGhqD8AAAA/lgEAAAAAAAABOQQAAL4AAAAaXY2vWF3lP5BoSxz4kao/AAAAP5YBAAAAAAAAAToEAAC+AAAAXGNqgYYo5T9gANyhLtysPwAAAD+mAQAAAAAAAAE7BAAAvgAAAHCWZ7/P9uQ/gOf5uO1Erj8AAAA/pgEAAAAAAAABPAQAAL4AAAAmk/VjFNPkP+BUUAp9U68/AAAAP7YBAAAAAAAAAT0EAAC+AAAAqryjdHSy5D94/CgCqnSwPwAAAD+2AQAAAAAAAAE+BAAAvgAAAP4ScvHvlOQ/+KybcCFWsT8AAAA/1QEAAAAAAAABPwQAAL4AAABM+e/fpm/kP2Aa8sGwZLI/AAAAP9UBAAAAAAAAAUAEAAC+AAAAm99tzl1K5D+4h0gTQHOzPwAAAD/kAQAAAAAAAAFBBAAAvgAAAB8JHN+9KeQ/GPWeZM+BtD8AAAA/5AEAAAAAAAABQgQAAL4AAACiMsrvHQnkP4hi9bVekLU/AAAAP/QBAAAAAAAAAUMEAAC+AAAA9oiYbJnr4z/IjC/qBcy2PwAAAD/0AQAAAAAAAAFEBAAAvgAAAIAilwu+0uM/iJXbDzkeuD8AAAA/EwIAAAAAAAABRQQAAL4AAADY6LUW/rzjP9iRFsHLJLo/AAAAPxMCAAAAAAAAAUYEAAC+AAAAx5jEa7Cl4z/4Bxk4joW8PwAAAD8TAgAAAAAAAAFHBAAAvgAAAIMFo565ieM/kFyNoNz8vj8AAAA/MwIAAAAAAAABSAQAAL4AAAA9coHRwm3jP6gbnaH9jMA/AAAAPzMCAAAAAAAAAUkEAAC+AAAAxguAcOdU4z9EeKzr0qbBPwAAAD8zAgAAAAAAAAFKBAAAvgAAAIB4XqPwOOM/5NS7NajAwj8AAAA/QgIAAAAAAAABSwQAAL4AAADUziwgbBvjP/APPXEJ8cM/AAAAP0ICAAAAAAAAAUwEAAC+AAAAXmgrv5AC4z84OnelsCzFPwAAAD9hAgAAAAAAAAFNBAAAvgAAAINbajbs7+I/vFNq0p1zxj8AAAA/YQIAAAAAAAABTgQAAL4AAAASZblj1d7iP5CfMhW5mMc/AAAAP2ECAAAAAAAAAU8EAAC+AAAAcJso/dnQ4j9MqN467OrIPwAAAD+BAgAAAAAAAAFQBAAAvgAAAGa7h+BQweI/JPSmfQcQyj8AAAA/gQIAAAAAAAABUQQAAL4AAADE8fZ5VbPiP0zbxJTGeMs/AAAAP4ECAAAAAAAAAVIEAAC+AAAAuRFWXcyj4j9sf8aOnQ7NPwAAAD+gAgAAAAAAAAFTBAAAvgAAAHnuhB6aj+I/tBKBgbqvzj8AAAA/oAIAAAAAAAABVAQAAL4AAACg4cOV9XziP/J8T8w8DNA/AAAAP6ACAAAAAAAAAVUEAAC+AAAA/BczL/pu4j+uCclis6/QPwAAAD+wAgAAAAAAAAFWBAAAvgAAAFpOosj+YOI/dpZC+SlT0T8AAAA/sAIAAAAAAAABVwQAAL4AAAAfmyEYkVTiP/JGtWehNNI/AAAAP88CAAAAAAAAAVgEAAC+AAAAGivRicxM4j9y9yfWGBbTPwAAAD/PAgAAAAAAAAFZBAAAvgAAALIUwdM+S+I/2lHMVmHb0z8AAAA/zwIAAAAAAAABWgQAAL4AAABL/rAdsUniP3ZFW+LAj9Q/AAAAP+4CAAAAAAAAAVsEAAC+AAAAFruA+wdF4j+msEZqw0nVPwAAAD/uAgAAAAAAAAFcBAAAvgAAAEeOYI/sQeI/JmG52Dor1j8AAAA/7gIAAAAAAAABXQQAAL4AAADj56BnI0jiP3Z4QTybHdc/AAAAPw0DAAAAAAAAAV4EAAC+AAAAshTB0z5L4j9mByacnhXYPwAAAD8NAwAAAAAAAAFfBAAAvgAAALiEEWIDU+I/joXD9OcY2T8AAAA/DQMAAAAAAAABYAQAAL4AAAC89GHwx1riP1Z7vUnUIdo/AAAAPx0DAAAAAAAAAWEEAAC+AAAAL+sSw95r4j+C+VqiHSXbPwAAAD8dAwAAAAAAAAFiBAAAvgAAAAj400uDfuI/miEqDTgM3D8AAAA/PAMAAAAAAAABYwQAAL4AAAAbuBWFlZ3iP0bUB0U8Qt0/AAAAPzwDAAAAAAAAAWQEAAC+AAAA+TQnnP634j/K7fpxKYnePwAAAD9MAwAAAAAAAAFlBAAAvgAAAHCbKP3Z0OI/1ih8rYq53z8AAAA/TAMAAAAAAAABZgQAAL4AAAAX1QnymebiP+uGl33eZuA/AAAAP1sDAAAAAAAAAWcEAAC+AAAAWPjaMMz64j/RgRSoVOvgPwAAAD9bAwAAAAAAAAFoBAAAvgAAAAAyvCWMEOM/2xV83eFe4T8AAAA/ewMAAAAAAAABaQQAAL4AAAB4mL2GZynjP+mp4xJv0uE/AAAAP3sDAAAAAAAAAWoEAAC+AAAAVRXPndBD4z9Zxu5LWUDiPwAAAD97AwAAAAAAAAFrBAAAvgAAAGrVENfiYuM/b4U9+P3B4j8AAAA/mgMAAAAAAAABbAQAAL4AAAB9lVIQ9YHjP3HuvbZzJ+M/AAAAP5oDAAAAAAAAAW0EAAC+AAAA+Wuk/5Si4z8NpLP6dITjPwAAAD+aAwAAAAAAAAFuBAAAvgAAAHRC9u40w+M/Ew00uerp4z8AAAA/qgMAAAAAAAABbwQAAL4AAABYL1iUYuXjP+/cyWxJYOQ/AAAAP6oDAAAAAAAAAXAEAAC+AAAAOhy6OZAH5D/BgXipkMjkPwAAAD/JAwAAAAAAAAFxBAAAvgAAAOw1PEvZLOQ/lSYn5tcw5T8AAAA/yQMAAAAAAAABcgQAAL4AAADQIp7wBk/kPyWxNbPBf+U/AAAAP8kDAAAAAAAAAXMEAAC+AAAA6lIwuN115D+5O0SAq87lPwAAAD/mAwAAAAAAAAF0BAAAvgAAADrG8qFdoeQ/fYokz8Ma5j8AAAA/5gMAAAAAAAABdQQAAL4AAACIObWL3czkPz/ZBB7cZuY/AAAAP+YDAAAAAAAAAXYEAAC+AAAADvCnlwb95D+bdFryf6rmPwAAAD8FBAAAAAAAAAF3BAAAvgAAAGLTug9LMOU/I9SBSFLr5j8AAAA/BQQAAAAAAAABeAQAAL4AAAC4ts2Hj2PlPztVN62YFec/AAAAPwUEAAAAAAAAAXkEAAC+AAAARN0QIn2b5T9R1uwR3z/nPwAAAD8VBAAAAAAAAAF6BAAAvgAAADYaZHL41OU/Yyy7/w1c5z8AAAA/FQQAAAAAAAABewQAAL4AAADEsPeaqhTmP2tXonYlauc/AAAAPzQEAAAAAAAAAXwEAAC+AAAAJHSrL3hX5j9zgontPHjnPwAAAD80BAAAAAAAAAF9BAAAvgAAAII3X8RFmuY/e61wZFSG5z8AAAA/NAQAAAAAAAABfgQAAL4AAADcisLKTtXmP7WcKV2akec/AAAAP1MEAAAAAAAAAX8EAAC+AAAAbCFW8wAV5z9RFIZZPZfnPwAAAD9TBAAAAAAAAAGABAAAvgAAAJoRKvTpWuc/7YviVeCc5z8AAAA/UwQAAAAAAAABgQQAAL4AAAD+RC4XfKXnP73HENSxn+c/AAAAP3MEAAAAAAAAAYIEAAC+AAAAkksSzvLs5z8fULTXDprnPwAAAD9zBAAAAAAAAAGDBAAAvgAAAPZ+FvGEN+g/52D73siO5z8AAAA/cwQAAAAAAAABhAQAAL4AAACGFaoZN3foPxclzWD3i+c/AAAAP5IEAAAAAAAAAYUEAAC+AAAAsJUtjFu16D8P+uXp333nPwAAAD+SBAAAAAAAAAGGBAAAvgAAAA5Z4SAp+Og/a1eidiVq5z8AAAA/kgQAAAAAAAABhwQAAL4AAADUMqVrhDzpPzFo6X3fXuc/AAAAP6IEAAAAAAAAAYgEAAC+AAAA/LIo3qh66T9bAdSI9k3nPwAAAD+iBAAAAAAAAAGJBAAAvgAAAIxJvAZbuuk/5SJil2o35z8AAAA/wQQAAAAAAAABigQAAL4AAADgLM9+n+3pPwmRZStqGOc/AAAAP8EEAAAAAAAAAYsEAAC+AAAAnibyrHEi6j/5Opc9O/zmPwAAAD/BBAAAAAAAAAGMBAAAvgAAAPIJBSW2Veo/TW1sU2na5j8AAAA/4AQAAAAAAAABjQQAAL4AAAAWGjgJFozqP2mwiHBRreY/AAAAP+AEAAAAAAAAAY4EAAC+AAAAnNAqFT+86j9RL9MLC4PmPwAAAD/gBAAAAAAAAAGPBAAAvgAAACKHHSFo7Oo/aXLvKPNV5j8AAAA//wQAAAAAAAABkAQAAL4AAACizb+ezBTrP4W1C0bbKOY/AAAAP/8EAAAAAAAAAZEEAAC+AAAAVOdBsBU66z/JkRJu2urlPwAAAD//BAAAAAAAAAGSBAAAvgAAAJ7qswvRXes/1X5gnZOh5T8AAAA/DwUAAAAAAAABkwQAAL4AAACGR2Y/w4frP6V89dMGTeU/AAAAPw8FAAAAAAAAAZQEAAC+AAAAoHf4Bpqu6z8Lx/+PBfDkPwAAAD8uBQAAAAAAAAGVBAAAvgAAAIjUqjqM2Os/NSJRU76H5D8AAAA/LgUAAAAAAAABlgQAAL4AAAA67ixM1f3rPyuO6R0xFOQ/AAAAPz4FAAAAAAAAAZcEAAC+AAAAtsR+O3Ue7D8d+oHoo6DjPwAAAD8+BQAAAAAAAAGYBAAAvgAAAGRusL75O+w/o7KPOKIk4z8AAAA/TQUAAAAAAAABmQQAAL4AAADeRAKumVzsP4nIWRXmlOI/AAAAP00FAAAAAAAAAZoEAAC+AAAAwDFkU8d+7D9lszx7EvfhPwAAAD9tBQAAAAAAAAGbBAAAvgAAAG7bldZLnOw/qVGqW7Nh4T8AAAA/bQUAAAAAAAABnAQAAL4AAADmQZc3J7XsP2XOiS3g4uA/AAAAP20FAAAAAAAAAZ0EAAC+AAAAXKiYmALO7D+jQRCXaT/gPwAAAD98BQAAAAAAAAGeBAAAvgAAAJhbGUlw2uw//ljm+StD3z8AAAA/fAUAAAAAAAABnwQAAL4AAAAIUsobh+vsP2rpJN8P4N0/AAAAP5wFAAAAAAAAAaAEAAC+AAAADMIaqkvz7D/WeWPE83zcPwAAAD+cBQAAAAAAAAGhBAAAvgAAAAzCGqpL8+w/DhvpsJEO2z8AAAA/nAUAAAAAAAABogQAAL4AAAAMwhqqS/PsPyp5UoBHzdk/AAAAP7sFAAAAAAAAAaMEAAC+AAAAQJX6PTDw7D9ucKZaFHvYPwAAAD+7BQAAAAAAAAGkBAAAvgAAAKA7umX56ew/5lazLSc01z8AAAA/uwUAAAAAAAABpQQAAL4AAABq+IlDUOXsP0aRIyXctNU/AAAAP9oFAAAAAAAAAaYEAAC+AAAAzJ5Jaxnf7D+OiHf/qGLUPwAAAD/aBQAAAAAAAAGnBAAAvgAAAJhbGUlw2uw/qubgzl4h0z8AAAA/2gUAAAAAAAABqAQAAL4AAAAuRQmT4tjsP9KaGIxD/NE/AAAAP+oFAAAAAAAAAakEAAC+AAAA+gHZcDnU7D8yPglCbuLQPwAAAD/qBQAAAAAAAAGqBAAAvgAAAPSRiOJ0zOw/3JAe2gOzzz8AAAA/FwYAAAAAAAABqwQAAL4AAACGCyieIsPsP2xRxwuJ2c0/AAAAPxcGAAAAAAAAAawEAAC+AAAAGoXHWdC57D908OEumhbMPwAAAD8nBgAAAAAAAAGtBAAAvgAAABYVd8sLsuw/JF0nPH11yj8AAAA/JwYAAAAAAAABrgQAAL4AAAASpSY9R6rsP3RUexZKI8k/AAAAPzYGAAAAAAAAAa8EAAC+AAAA1vGljNmd7D+YCLPTLv7HPwAAAD82BgAAAAAAAAGwBAAAvgAAAPzk5AM1i+w/hM0xmM3Nxj8AAAA/VQYAAAAAAAABsQQAAL4AAAC8wRPFAnfsP3SSsFxsncU/AAAAP1UGAAAAAAAAAbIEAAC+AAAAfJ5ChtBi7D80aHYoxWHEPwAAAD9VBgAAAAAAAAGzBAAAvgAAAKSRgf0rUOw/rE6D+9cawz8AAAA/dQYAAAAAAAABtAQAAL4AAABkbrC++TvsP4DQ5aKOF8I/AAAAP3UGAAAAAAAAAbUEAAC+AAAAimHvNVUp7D8IIHM0FzbBPwAAAD91BgAAAAAAAAG2BAAAvgAAAHoR/ooHEuw/FJGO1BM+wD8AAAA/lAYAAAAAAAABtwQAAL4AAABqwQzgufrrP1AEVOkgjL4/AAAAP5QGAAAAAAAAAbgEAAC+AAAAjkT7yFDg6z9Qo24MMsm8PwAAAD+UBgAAAAAAAAG5BAAAvgAAAKpXmSMjvus/MC1slW9ouj8AAAA/swYAAAAAAAABugQAAL4AAABkxHdWLKLrP8jtFMf0jrg/AAAAP7MGAAAAAAAAAbsEAAC+AAAAhkdmP8OH6z8gKIW+qQ+3PwAAAD+zBgAAAAAAAAG8BAAAvgAAAK46pbYedes/UNy8e47qtT8AAAA/wwYAAAAAAAABvQQAAL4AAAAGAcTBXl/rP7joLfAuNrU/AAAAP8MGAAAAAAAAAb4EAAC+AAAA/CAjpdVP6z94kPQ4c8W0PwAAAD/iBgAAAAAAAAG/BAAAvgAAAMBtovRnQ+s/GPWeZM+BtD8AAAA/4gYAAAAAAAABwAQAAL4AAADs0DH6hzjrP8hZSZArPrQ/AAAAP+IGAAAAAAAAAcEEAAC+AAAAfNqAJ3En6z8IUZ1q+OuyPwAAAD8BBwAAAAAAAAHCBAAAvgAAANAwT6TsCes/sFRiuWXlsD8AAAA/AQcAAAAAAAABwwQAAL4AAADQME+k7AnrP7BUYrll5bA/AAAAPwEHAAAAAAAAAcQEAAC+AAAA0DBPpOwJ6z+wVGK5ZeWwPwAAAD8hBwAAAAAAAAHFBAAAvgAAANAwT6TsCes/sFRiuWXlsD8AAAA/IQcAAAAAAAABxgQAAL4AAAB2KTG6AYHuP/A7gNAkTrI/AAAAPwAAAAAAAAAAAccEAAC+AAAAdikxugGB7j/wO4DQJE6yPwAAAD8fAAAAAAAAAAHIBAAAvgAAAF75nvIqWu4/8A2BTRAZsz8AAAA/HwAAAAAAAAAByQQAAL4AAAAYZn0lND7uPzBmugTMibM/AAAAPy8AAAAAAAAAAcoEAAC+AAAA1NJbWD0i7j+oFi1zQ2u0PwAAAD8vAAAAAAAAAAHLBAAAvgAAAPZVSkHUB+4/MMef4bpMtT8AAAA/PwAAAAAAAAABzAQAAL4AAACuwih03evtP6B3ElAyLrY/AAAAP04AAAAAAAAAAc0EAAC+AAAAAhn38FjO7T9IPaJYfa23PwAAAD9OAAAAAAAAAAHOBAAAvgAAAIyy9Y99te0/YOGjUlRDuT8AAAA/XgAAAAAAAAABzwQAAL4AAAB+YgTlL57tP6Cawub+drs/AAAAP14AAAAAAAAAAdAEAAC+AAAApFVDXIuL7T84MlNsNcG9PwAAAD99AAAAAAAAAAHRBAAAvgAAANC40mGrgO0/aMNj6kEcwD8AAAA/fQAAAAAAAAAB0gQAAL4AAAA0X5KJdHrtP/DcVhcvY8E/AAAAP30AAAAAAAAAAdMEAAC+AAAA/BtiZ8t17T+QouYfeuLCPwAAAD+cAAAAAAAAAAHUBAAAvgAAAC7vQfuvcu0/NGh2KMVhxD8AAAA/nAAAAAAAAAAB1QQAAL4AAACUBVKxPXTtP0gMeCKc98U/AAAAP5wAAAAAAAAAAdYEAAC+AAAAAoyy9Y997T/o0Qcr53bHPwAAAD+sAAAAAAAAAAHXBAAAvgAAAG4SEzrihu0/9AyJZkinyD8AAAA/rAAAAAAAAAAB2AQAAL4AAACoxZPqT5PtP6ystM0FlMk/AAAAP8sAAAAAAAAAAdkEAAC+AAAAHLxEvWak7T/sbW5DN2rKPwAAAD/LAAAAAAAAAAHaBAAAvgAAAPTIBUYLt+0//D9vwCI1yz8AAAA/ywAAAAAAAAAB2wQAAL4AAABqLwen5s/tP1RERVM83ss/AAAAP+oAAAAAAAAAAdwEAAC+AAAArsIodN3r7T9Eaqn0yXDMPwAAAD/qAAAAAAAAAAHdBAAAvgAAAFxsWvdhCe4/FORwuvnKzD8AAAA/6gAAAAAAAAAB3gQAAL4AAABAWbycjyvuP4TC4quF4cw/AAAAPwoBAAAAAAAAAd8EAAC+AAAAwJ9eGvRT7j9M0ymzP9bMPwAAAD8KAQAAAAAAAAHgBAAAvgAAAOA/QXCPgu4/tEgb5lWHzD8AAAA/CgEAAAAAAAAB4QQAAL4AAAD83yPGKrHuPxy+DBlsOMw/AAAAPykBAAAAAAAAAeIEAAC+AAAAsPml13PW7j88ASk2VAvMPwAAAD8pAQAAAAAAAAHjBAAAvgAAAPr8FzMv+u4/5GXTYbDHyz8AAAA/KQEAAAAAAAAB5AQAAL4AAAB002kizxrvPxTsC5yAbcs/AAAAPzkBAAAAAAAAAeUEAAC+AAAA8qm7EW877z8kXSc8fXXKPwAAAD85AQAAAAAAAAHmBAAAvgAAAPKpuxFvO+8/JF0nPH11yj8AAAA/WAEAAAAAAAAB5wQAAL4AAADyqbsRbzvvPyRdJzx9dco/AAAAP1gBAAAAAAAAAegEAAC+AAAA8qm7EW877z8kXSc8fXXKPwAAAD9YAQAAAAAAAAHpBAAAvgAAAOADA8/uve8/AL8eVf+vcD8AAAA/AAAAAAAAAAAB6gQAAL4AAADgAwPP7r3vPwC/HlX/r3A/AAAAPw8AAAAAAAAAAesEAAC+AAAAGreDf1zK7z9g0FSlt9qQPwAAAD8PAAAAAAAAAAHsBAAAvgAAALoQxFeT0O8/wAlEXrAgnD8AAAA/HwAAAAAAAAAB7QQAAL4AAAC+gBTmV9jvP7ACf2hDdqU/AAAAPx8AAAAAAAAAAe4EAAC+AAAAxPBkdBzg7z8geqNnXjatPwAAAD8+AAAAAAAAAAHvBAAAvgAAAGBKpUxT5u8/eF0O35g3sj8AAAA/PgAAAAAAAAAB8AQAAL4AAAAwd8W4bunvP6ClEdNGY7U/AAAAP04AAAAAAAAAAfEEAAC+AAAAzNAFkaXv7z9wUr/yUEu4PwAAAD9OAAAAAAAAAAHyBAAAvgAAAMzQBZGl7+8/cFK/8lBLuD8AAAA/XQAAAAAAAAAB8wQAAL4AAADM0AWRpe/vP3BSv/JQS7g/AAAAP10AAAAAAAAAAfQEAAC+AAAAzNAFkaXv7z9wUr/yUEu4PwAAAD9tAAAAAAAAAAH1BAAAvgAAAH4sGYfSht8/KQdooix56T8AAAA/AAAAAAAAAAAB9gQAAL4AAABMWTnz7YnfP7Uo9rCgYuk/AAAAPx8AAAAAAAAAAfcEAAC+AAAATFk58+2J3z+1KPawoGLpPwAAAD8fAAAAAAAAAAH4BAAAvgAAAExZOfPtid8/tSj2sKBi6T8AAAA/LwAAAAAAAAAB+QQAAL4AAABMWTnz7YnfP7Uo9rCgYuk/AAAAPy8AAAAAAAAAAfoEAAC+AAAATFk58+2J3z+1KPawoGLpPwAAAD8vAAAAAAAAAAH7BAAAvgAAABr5FGRAPN8/Ox+dSP096T8AAAA/TgAAAAAAAAAB/AQAAL4AAABo35JS9xbfPwEw5E+3Muk/AAAAP04AAAAAAAAAAf0EAAC+AAAA6Jjw1JLu3j9luIdTFC3pPwAAAD9tAAAAAAAAAAH+BAAAvgAAAMr4DX/3v94/+QT92J8k6T8AAAA/bQAAAAAAAAAB/wQAAL4AAAA+0srkCYjeP49Rcl4rHOk/AAAAP20AAAAAAAAAAQAFAAC+AAAAFFJHcuVJ3j8jnufjthPpPwAAAD+NAAAAAAAAAAEBBQAAvgAAAE54gyeKBd4/664u63AI6T8AAAA/jQAAAAAAAAABAgUAAL4AAABay99ISsTdP+uuLutwCOk/AAAAP40AAAAAAAAAAQMFAAC+AAAAMEtc1iWG3T9PN9LuzQLpPwAAAD+cAAAAAAAAAAEEBQAAvgAAAAbL2GMBSN0/u+pcaUIL6T8AAAA/nAAAAAAAAAABBQUAAL4AAAB+pJXJExDdPyOe5+O2E+k/AAAAP7wAAAAAAAAAAQYFAAC+AAAAuMrRfrjL3D8z9LXR5S/pPwAAAD+8AAAAAAAAAAEHBQAAvgAAAFx3bnivkNw/5+zHMs9f6T8AAAA/ywAAAAAAAAABCAUAAL4AAACifUtK3VvcP5nl2ZO4j+k/AAAAP8sAAAAAAAAAAQkFAAC+AAAA5IMoHAsn3D/jKmF6LbfpPwAAAD/bAAAAAAAAAAEKBQAAvgAAACqKBe448ts/0xIs1Fzy6T8AAAA/2wAAAAAAAAABCwUAAL4AAACoQ2Nw1MnbPyuugagANuo/AAAAP+oAAAAAAAAAAQwFAAC+AAAAkoMhN8Kq2z+7OJB16oTqPwAAAD/qAAAAAAAAAAENBQAAvgAAALp2YK4dmNs/H//MwKXW6j8AAAA/CgEAAAAAAAABDgUAAL4AAAC6dmCuHZjbPxs9ZggELus/AAAAPwoBAAAAAAAAAQ8FAAC+AAAAJv3A8m+h2z/nti3OM4jrPwAAAD8ZAQAAAAAAAAEQBQAAvgAAAAAKgnsUtNs/6x+ujKnt6z8AAAA/GQEAAAAAAAABEQUAAL4AAAB0cIPc78zbPyVNAM1NUOw/AAAAPykBAAAAAAAAARIFAAC+AAAAxuNFxm/42z+TaQsGOL7sPwAAAD8pAQAAAAAAAAETBQAAvgAAAOSDKBwLJ9w/BYYWPyIs7T8AAAA/SAEAAAAAAAABFAUAAL4AAABuqmu2+F7cP2t3OgH1i+0/AAAAP0gBAAAAAAAAARUFAAC+AAAA+tCuUOaW3D//AUnO3trtPwAAAD9IAQAAAAAAAAEWBQAAvgAAAPJ9Ui8m2Nw/LQS0l2sv7j8AAAA/WAEAAAAAAAABFwUAAL4AAAAk3na+0yXdP5X111k+j+4/AAAAP1gBAAAAAAAAARgFAAC+AAAAJmu7uZx23T/NIiqa4vHuPwAAAD93AQAAAAAAAAEZBQAAvgAAAMZRQI2czd0/l5zxXxJM7z8AAAA/dwEAAAAAAAABGgUAAL4AAADSviWl7i3eP/E3RzS2j+8/AAAAP4cBAAAAAAAAARsFAAC+AAAAoniKDNOB3j/V9CoXzrzvPwAAAD+HAQAAAAAAAAEcBQAAvgAAAHAy73O31d4/tYYng87b7z8AAAA/lgEAAAAAAAABHQUAAL4AAADgRZSz0i/fP4PCVQGg3u8/AAAAP5YBAAAAAAAAAR4FAAC+AAAAfiwZh9KG3z+DwlUBoN7vPwAAAD+2AQAAAAAAAAEfBQAAvgAAACATnlrS3d8/pTBZlZ+/7z8AAAA/tgEAAAAAAAABIAUAAL4AAADYDMGIpBLgP1vr0a4qmO8/AAAAP7YBAAAAAAAAASEFAAC+AAAA7cwCwrYx4D+l8r9NQWjvPwAAAD/VAQAAAAAAAAEiBQAAvgAAAMtJFNkfTOA/I75/boY17z8AAAA/1QEAAAAAAAABIwUAAL4AAAAR3TWmFmjgP2mahpaF9+4/AAAAP9UBAAAAAAAAASQFAAC+AAAAv4ZnKZuF4D9BwwJEELHuPwAAAD/0AQAAAAAAAAElBQAAvgAAAGbASB5bm+A/3/zF+FRf7j8AAAA/9AEAAAAAAAABJgUAAL4AAAAIitmEVqngPxWD/jIlBe4/AAAAP/QBAAAAAAAAAScFAAC+AAAADvopExux4D9RNB7kDLntPwAAAD8EAgAAAAAAAAEoBQAAvgAAAN0mSn82tOA/jeU9lfRs7T8AAAA/BAIAAAAAAAABKQUAAL4AAACsU2rrUbfgP8uWXUbcIO0/AAAAPyMCAAAAAAAAASoFAAC+AAAAeYCKV2264D8DSH33w9TsPwAAAD8jAgAAAAAAAAErBQAAvgAAAEM9WjXEteA/33D5pE6O7D8AAAA/IwIAAAAAAAABLAUAAL4AAABwoOk65KrgP1s8ucWTW+w/AAAAPzUCAAAAAAAAAS0FAAC+AAAA/6k4aM2Z4D91f9Xiey7sPwAAAD81AgAAAAAAAAEuBQAAvgAAAPXJl0tEiuA/+3V8etgJ7D8AAAA/NQIAAAAAAAABLwUAAL4AAAAbvdbCn3fgP+sfroyp7es/AAAAP1QCAAAAAAAAATAFAAC+AAAAbxOlPxta4D8VuZiXwNzrPwAAAD9UAgAAAAAAAAExBQAAvgAAAPI8U1B7OeA/qwUOHUzU6z8AAAA/VAIAAAAAAAABMgUAAL4AAAAQUPGqTRfgP6sFDh1M1Os/AAAAP3QCAAAAAAAAATMFAAC+AAAAxkx/T5Lz3z+xMPWTY+LrPwAAAD90AgAAAAAAAAE0BQAAvgAAAGz5G0mJuN8/h5cKiUzz6z8AAAA/dAIAAAAAAAABNQUAAL4AAAAUprhCgH3fP/t1fHrYCew/AAAAP4MCAAAAAAAAATYFAAC+AAAAVqyVFK5I3z/ZB3nm2CjsPwAAAD+DAgAAAAAAAAE3BQAAvgAAADYMs74SGt8/T+bq12Q/7D8AAAA/owIAAAAAAAABOAUAAL4AAAC2xRBBrvHeP4fVo9CqSuw/AAAAP6MCAAAAAAAAATkFAAC+AAAAogXPB5zS3j8reOdDZV7sPwAAAD+jAgAAAAAAAAE6BQAAvgAAAF5yrTqltt4/a5KHs8J37D8AAAA/wgIAAAAAAAABOwUAAL4AAAC0OMxF5aDeP99w+aROjuw/AAAAP8ICAAAAAAAAATwFAAC+AAAA3CsLvUCO3j+9AvYQT63sPwAAAD/CAgAAAAAAAAE9BQAAvgAAAD7SyuQJiN4/L+FnAtvD7D8AAAA/4QIAAAAAAAABPgUAAL4AAADcKwu9QI7eP9ODq3WV1+w/AAAAP+ECAAAAAAAAAT8FAAC+AAAAGN+Lba6a3j+hv9nzZtrsPwAAAD/hAgAAAAAAAAFABQAAvgAAAI5Fjc6Js94/PTc28Ang7D8AAAA/8QIAAAAAAAABQQUAAL4AAABwMu9zt9XeP6G/2fNm2uw/AAAAP/ECAAAAAAAAAUIFAAC+AAAAXP/xNW4H3z8DSH33w9TsPwAAAD8QAwAAAAAAAAFDBQAAvgAAABr5FGRAPN8//xyWgKzG7D8AAAA/EAMAAAAAAAABRAUAAL4AAAAUprhCgH3fP5NpCwY4vuw/AAAAPxADAAAAAAAAAUUFAAC+AAAA2H98jdvB3z8hi5kUrKfsPwAAAD8vAwAAAAAAAAFGBQAAvgAAADhDMCKpBOA/e+hVofGT7D8AAAA/LwMAAAAAAAABRwUAAL4AAADpXLIz8ingP88aK7cfcuw/AAAAPy8DAAAAAAAAAUgFAAC+AAAAONB0HXJV4D/xiC5LH1PsPwAAAD9OAwAAAAAAAAFJBQAAvgAAAO9ZR71/guA/Ffcx3x407D8AAAA/TgMAAAAAAAABSgUAAL4AAAAO+ikTG7HgP5ft2HZ7D+w/AAAAP04DAAAAAAAAAUsFAAC+AAAA9lbcRg3b4D8d5H8O2OrrPwAAAD9eAwAAAAAAAAFMBQAAvgAAAEBaTqLI/uA/D46xIKnO6z8AAAA/XgMAAAAAAAABTQUAAL4AAADtA4AlTRzhPzH8tLSor+s/AAAAP30DAAAAAAAAAU4FAAC+AAAAZGqBhig14T9blZ+/v57rPwAAAD99AwAAAAAAAAFPBQAAvgAAAAY0Eu0jQ+E/gy6KytaN6z8AAAA/fQMAAAAAAAABUAUAAL4AAAB0unIxdkzhP+e2Lc4ziOs/AAAAP50DAAAAAAAAAVEFAAC+AAAAQeeSnZFP4T+18ltMBYvrPwAAAD+dAwAAAAAAAAFSBQAAvgAAAEHnkp2RT+E/57YtzjOI6z8AAAA/nQMAAAAAAAABUwUAAL4AAADZ0ILnA07hP+e2Lc4ziOs/AAAAP50DAAAAAAAAAVQFAAC+AAAAEBSzCa1S4T97A6NTv3/rPwAAAD+dAwAAAAAAAAFVBQAAvgAAABAUswmtUuE/ewOjU79/6z8AAAA/vAMAAAAAAAABVgUAAL4AAAAQFLMJrVLhP3sDo1O/f+s/AAAAP7wDAAAAAAAAAVcFAAC+AAAAEBSzCa1S4T97A6NTv3/rPwAAAD+8AwAAAAAAAAFYBQAAvgAAAKhzFGkBesk/4max86wz3D8AAAA/AAAAAAAAAAABWQUAAL4AAACocxRpAXrJP+JmsfOsM9w/AAAAPw8AAAAAAAAAAVoFAAC+AAAAqHMUaQF6yT/iZrHzrDPcPwAAAD8PAAAAAAAAAAFbBQAAvgAAAKhzFGkBesk/4max86wz3D8AAAA/HwAAAAAAAAABXAUAAL4AAACocxRpAXrJP+JmsfOsM9w/AAAAPx8AAAAAAAAAAV0FAAC+AAAAEDRdh1wVyj+eiqrLrXHcPwAAAD8+AAAAAAAAAAFeBQAAvgAAAHRnYaruX8o/suB4udyN3D8AAAA/PgAAAAAAAAABXwUAAL4AAAB09KWlt7DKP16uo6Our9w/AAAAPz4AAAAAAAAAAWAFAAC+AAAA7OfrAVwayz9uBHKR3cvcPwAAAD9eAAAAAAAAAAFhBQAAvgAAAAQ1cjY3iss/elpAfwzo3D8AAAA/XgAAAAAAAAABYgUAAL4AAACQ6PnL7RLMP8afx2WBD90/AAAAP20AAAAAAAAAAWMFAAC+AAAA5OgAsTaPzD/W9ZVTsCvdPwAAAD9tAAAAAAAAAAFkBQAAvgAAAGyciEbtF80/qlyrSJk83T8AAAA/fQAAAAAAAAABZQUAAL4AAABINo7KWnvNP4LDwD2CTd0/AAAAP30AAAAAAAAAAWYFAAC+AAAA/NxU12zxzT+Cw8A9gk3dPwAAAD+MAAAAAAAAAAFnBQAAvgAAABAq2wtIYc4/gsPAPYJN3T8AAAA/jAAAAAAAAAABaAUAAL4AAAAod2FAI9HOP+ZLZEHfR90/AAAAP6wAAAAAAAAAAWkFAAC+AAAAnGqnnMc6zz/mS2RB30fdPwAAAD+sAAAAAAAAAAFqBQAAvgAAAASeq79Zhc8/DuVOTPY23T8AAAA/rAAAAAAAAAABawUAAL4AAAAEK/C6ItbPP3Jt8k9TMd0/AAAAP8sAAAAAAAAAAWwFAAC+AAAAorVas6wZ0D+qXKtImTzdPwAAAD/LAAAAAAAAAAFtBQAAvgAAAL5VPQlISNA/HjsdOiVT3T8AAAA/ywAAAAAAAAABbgUAAL4AAAB8T2A3Gn3QP/ahMi8OZN0/AAAAP+oAAAAAAAAAAW8FAAC+AAAABnaj0Qe10D8+57kVg4vdPwAAAD/qAAAAAAAAAAFwBQAAvgAAAC72JkQs89A/rsUrBw+i3T8AAAA/6gAAAAAAAAABcQUAAL4AAABMlgmaxyHRP0o9iAOyp90/AAAAP/oAAAAAAAAAAXIFAAC+AAAAOmMMXH5T0T9ak1bx4MPdPwAAAD/6AAAAAAAAAAFzBQAAvgAAALyprtnie9E/aukk3w/g3T8AAAA/GQEAAAAAAAABdAUAAL4AAABG0PFz0LPRP9rHltCb9t0/AAAAPxkBAAAAAAAAAXUFAAC+AAAAlEO0XVDf0T+KlcG6bRjePwAAAD8ZAQAAAAAAAAF2BQAAvgAAALTjlrPrDdI/nuuPqJw03j8AAAA/OAEAAAAAAAABdwUAAL4AAAAyKjkxUDbSP+YwF48RXN4/AAAAPzgBAAAAAAAAAXgFAAC+AAAA6EO7Qplb0j/K7fpxKYnePwAAAD84AQAAAAAAAAF5BQAAvgAAAJhdPVTigNI/2kPJX1il3j8AAAA/VwEAAAAAAAABegUAAL4AAAAapN/RRqnSP0oiO1Hku94/AAAAP1cBAAAAAAAAAXsFAAC+AAAAaBeiu8bU0j8iiVBGzczePwAAAD9XAQAAAAAAAAF8BQAAvgAAALiKZKVGANM/WngJPxPY3j8AAAA/dgEAAAAAAAABfQUAAL4AAABqpOa2jyXTP5ZnwjdZ494/AAAAP3YBAAAAAAAAAX4FAAC+AAAATpFIXL1H0z8GRjQp5fnePwAAAD92AQAAAAAAAAF/BQAAvgAAADB+qgHradM/FpwCFxQW3z8AAAA/hQEAAAAAAAABgAUAAL4AAAAUawynGIzTPyby0ARDMt8/AAAAP4UBAAAAAAAAAYEFAAC+AAAAJitO4Cqr0z9yN1jrt1nfPwAAAD+lAQAAAAAAAAGCBQAAvgAAAKpx8F2P09M/Rp5t4KBq3z8AAAA/pQEAAAAAAAABgwUAAL4AAABYi3Jv2PjTP36NJtnmdd8/AAAAP7QBAAAAAAAAAYQFAAC+AAAADKX0gCEe1D8aBYPViXvfPwAAAD+0AQAAAAAAAAGFBQAAvgAAAIrrlv6FRtQ/tnzf0SyB3z8AAAA/xAEAAAAAAAABhgUAAL4AAADcXlnoBXLUPypbUcO4l98/AAAAP8QBAAAAAAAAAYcFAAC+AAAALNIb0oWd1D86sR+x57PfPwAAAD/jAQAAAAAAAAGIBQAAvgAAAEpy/ichzNQ/so+RonPK3z8AAAA/4wEAAAAAAAABiQUAAL4AAAAGbCFW8wDVP+p+Spu51d8/AAAAP+MBAAAAAAAAAYoFAAC+AAAAVt/jP3Ms1T/C5V+QoubfPwAAAD8CAgAAAAAAAAGLBQAAvgAAAHR/xpUOW9U/MsTRgS793z8AAAA/AgIAAAAAAAABjAUAAL4AAAAweenD4I/VP7dZRT06BOA/AAAAPwICAAAAAAAAAY0FAAC+AAAAgOyrrWC71T/pHRe/aAHgPwAAAD8iAgAAAAAAAAGOBQAAvgAAAKCMjgP86dU/wuVfkKLm3z8AAAA/IgIAAAAAAAABjwUAAL4AAABSphAVRQ/WP+p+Spu51d8/AAAAPyICAAAAAAAAAZAFAAC+AAAAAsCSJo401j8OGDWm0MTfPwAAAD8xAgAAAAAAAAGRBQAAvgAAALbZFDjXWdY/so+RonPK3z8AAAA/MQIAAAAAAAABkgUAAL4AAAAETdchV4XWP04H7p4W0N8/AAAAP1ECAAAAAAAAAZMFAAC+AAAAIu25d/Kz1j/qfkqbudXfPwAAAD9RAgAAAAAAAAGUBQAAvgAAAECNnM2N4tY/Xl28jEXs3z8AAAA/UQIAAAAAAAABlQUAAL4AAACSAF+3DQ7XPzLE0YEu/d8/AAAAP2ACAAAAAAAAAZYFAAC+AAAAdO3AXDsw1z+3WUU9OgTgPwAAAD9gAgAAAAAAAAGXBQAAvgAAAMRgg0a7W9c/hZVzuwsH4D8AAAA/fwIAAAAAAAABmAUAAL4AAADiAGacVorXP+kdF79oAeA/AAAAP38CAAAAAAAAAZkFAAC+AAAA0M1oXg281z9eXbyMRezfPwAAAD+PAgAAAAAAAAGaBQAAvgAAAIzHi4zf8Nc/6n5Km7nV3z8AAAA/jwIAAAAAAAABmwUAAL4AAAAMDi4KRBnYP3Kg2Kktv98/AAAAP58CAAAAAAAAAZwFAAC+AAAALK4QYN9H2D9yoNipLb/fPwAAAD+fAgAAAAAAAAGdBQAAvgAAAKz0st1DcNg/Dhg1ptDE3z8AAAA/vgIAAAAAAAABngUAAL4AAACYwbWf+qHYPw4YNabQxN8/AAAAP74CAAAAAAAAAZ8FAAC+AAAAtmGY9ZXQ2D/qfkqbudXfPwAAAD++AgAAAAAAAAGgBQAAvgAAANQBe0sx/9g/wuVfkKLm3z8AAAA/3QIAAAAAAAABoQUAAL4AAACGG/1ceiTZP5ZMdYWL998/AAAAP90CAAAAAAAAAaIFAAC+AAAABmKf2t5M2T+WTHWFi/ffPwAAAD/dAgAAAAAAAAGjBQAAvgAAACYCgjB6e9k/lkx1hYv33z8AAAA/7QIAAAAAAAABpAUAAL4AAAASz4TyMK3ZP4b2ppdc298/AAAAP+0CAAAAAAAAAaUFAAC+AAAAMm9nSMzb2T9OB+6eFtDfPwAAAD8MAwAAAAAAAAGmBQAAvgAAAB48agqDDdo/hvaml1zb3z8AAAA/DAMAAAAAAAABpwUAAL4AAACeggyI5zXaPyJuA5T/4N8/AAAAPwwDAAAAAAAAAagFAAC+AAAA7vXOcWdh2j9eXbyMRezfPwAAAD8rAwAAAAAAAAGpBQAAvgAAAD5pkVvnjNo/lkx1hYv33z8AAAA/KwMAAAAAAAABqgUAAL4AAACO3FNFZ7jaP/rUGIno8d8/AAAAPysDAAAAAAAAAasFAAC+AAAArHw2mwLn2j9eXbyMRezfPwAAAD9LAwAAAAAAAAGsBQAAvgAAAJpJOV25GNs/lkx1hYv33z8AAAA/SwMAAAAAAAABrQUAAL4AAAAakNvaHUHbP5ZMdYWL998/AAAAP0sDAAAAAAAAAa4FAAC+AAAAagOexJ1s2z8yxNGBLv3fPwAAAD9ZAwAAAAAAAAGvBQAAvgAAAFjQoIZUnts/MsTRgS793z8AAAA/WQMAAAAAAAABsAUAAL4AAADi9uMgQtbbP7dZRT06BOA/AAAAP3gDAAAAAAAAAbEFAAC+AAAAcB0nuy8O3D9T0aE53QngPwAAAD94AwAAAAAAAAGyBQAAvgAAAMhwisE4Sdw/jcBaMiMV4D8AAAA/iAMAAAAAAAABswUAAL4AAADkEG0X1HfcP8evEytpIOA/AAAAP4gDAAAAAAAAAbQFAAC+AAAABLFPbW+m3D/P2vqhgC7gPwAAAD+YAwAAAAAAAAG1BQAAvgAAAMCqcptB29w/mxYpIFIx4D8AAAA/mAMAAAAAAAABtgUAAL4AAAAa/tWhShbdPzeOhRz1NuA/AAAAP7cDAAAAAAAAAbcFAAC+AAAA1vf4zxxL3T83joUc9TbgPwAAAD+3AwAAAAAAAAG4BQAAvgAAAAB4fEJBid0/N46FHPU24D8AAAA/twMAAAAAAAABuQUAAL4AAAC8cZ9wE77dP9UF4hiYPOA/AAAAP8cDAAAAAAAAAboFAAC+AAAARpjiCgH23T9xfT4VO0LgPwAAAD/HAwAAAAAAAAG7BQAAvgAAANK+JaXuLd4/2zDJj69K4D8AAAA/5gMAAAAAAAABvAUAAL4AAABa5Wg/3GXeP+NbsAbHWOA/AAAAP+YDAAAAAAAAAb0FAAC+AAAAfIVLlXeU3j8dS2n/DGTgPwAAAD/1AwAAAAAAAAG+BQAAvgAAAJYlLusSw94/u8LF+69p4D8AAAA/9QMAAAAAAAABvwUAAL4AAAAabNBod+veP1c6IvhSb+A/AAAAPwUEAAAAAAAAAcAFAAC+AAAABjnTKi4d3z+J/vN5gWzgPwAAAD8FBAAAAAAAAAHBBQAAvgAAAJBfFsUbVd8/JXZQdiRy4D8AAAA/JAQAAAAAAAABwgUAAL4AAACIDLqjW5bfP8HtrHLHd+A/AAAAPyQEAAAAAAAAAcMFAAC+AAAAFDP9PUnO3z+RKdvwmHrgPwAAAD8kBAAAAAAAAAHEBQAAvgAAANAsIGwbA+A/kSnb8Jh64D8AAAA/RAQAAAAAAAABxQUAAL4AAADefBEXaRrgPy2hN+07gOA/AAAAP0QEAAAAAAAAAcYFAAC+AAAAuInSnw0t4D8toTftO4DgPwAAAD9EBAAAAAAAAAHHBQAAvgAAAJGWkyiyP+A/LaE37TuA4D8AAAA/UwQAAAAAAAAByAUAAL4AAAA40HQdclXgP/vcZWsNg+A/AAAAP1MEAAAAAAAAAckFAAC+AAAArzZ2fk1u4D8DCE3iJJHgPwAAAD9yBAAAAAAAAAHKBQAAvgAAAMP2t7dfjeA/CzM0WTyf4D8AAAA/cgQAAAAAAAABywUAAL4AAAChc8nOyKfgP0Mi7VGCquA/AAAAP4IEAAAAAAAAAcwFAAC+AAAAf/Da5THC4D+t1XfM9rLgPwAAAD+CBAAAAAAAAAHNBQAAvgAAAFxt7Pya3OA/G4kCR2u74D8AAAA/kgQAAAAAAAABzgUAAL4AAAALFx6AH/rgPxuJAkdru+A/AAAAP5IEAAAAAAAAAc8FAAC+AAAAT6o/TRYW4T8biQJHa7vgPwAAAD+xBAAAAAAAAAHQBQAAvgAAAC0nUWR/MOE/uQBfQw7B4D8AAAA/sQQAAAAAAAAB0QUAAL4AAAA9d0IPzUfhP1V4uz+xxuA/AAAAP7EEAAAAAAAAAdIFAAC+AAAA5bAjBI1d4T/BK0a6Jc/gPwAAAD/QBAAAAAAAAAHTBQAAvgAAAMEtNRv2d+E/+Rr/smva4D8AAAA/0AQAAAAAAAAB1AUAAL4AAAA+BIcKlpjhP8lWLTE93eA/AAAAP9AEAAAAAAAAAdUFAAC+AAAAutrY+TW54T+XkluvDuDgPwAAAD/vBAAAAAAAAAHWBQAAvgAAAGaECn261uE/l5Jbrw7g4D8AAAA/7wQAAAAAAAAB1wUAAL4AAABEARyUI/HhP8lWLTE93eA/AAAAP+8EAAAAAAAAAdgFAAC+AAAAu2cd9f4J4j/JVi0xPd3gPwAAAD//BAAAAAAAAAHZBQAAvgAAAJnkLgxoJOI/Zc6JLeDi4D8AAAA//wQAAAAAAAAB2gUAAL4AAABHjmCP7EHiPwFG5imD6OA/AAAAPx4FAAAAAAAAAdsFAAC+AAAAJQtyplVc4j9t+XCk9/DgPwAAAD8eBQAAAAAAAAHcBQAAvgAAAGmek3NMeOI/CXHNoJr24D8AAAA/HgUAAAAAAAAB3QUAAL4AAAAR2HRoDI7iP9es+x5s+eA/AAAAPz4FAAAAAAAAAd4FAAC+AAAAIihmE1ql4j8Jcc2gmvbgPwAAAD8+BQAAAAAAAAHfBQAAvgAAAJeOZ3Q1vuI/CXHNoJr24D8AAAA/PgUAAAAAAAAB4AUAAL4AAAAO9WjVENfiP235cKT38OA/AAAAP10FAAAAAAAAAeEFAAC+AAAAThg6FEPr4j/RgRSoVOvgPwAAAD9dBQAAAAAAAAHiBQAAvgAAAF5oK7+QAuM/0YEUqFTr4D8AAAA/XQUAAAAAAAAB4wUAAL4AAACei/z9whbjPwFG5imD6OA/AAAAP2sFAAAAAAAAAeQFAAC+AAAARcXd8oIs4z8zCrirseXgPwAAAD9rBQAAAAAAAAHlBQAAvgAAAIborjG1QOM/Zc6JLeDi4D8AAAA/iwUAAAAAAAAB5gUAAL4AAACVOKDcAljjP2XOiS3g4uA/AAAAP4sFAAAAAAAAAecFAAC+AAAA28vBqflz4z/JVi0xPd3gPwAAAD+aBQAAAAAAAAHoBQAAvgAAAOobs1RHi+M/XaOitsjU4D8AAAA/mgUAAAAAAAAB6QUAAL4AAAArP4STeZ/jPyO06b2CyeA/AAAAP6oFAAAAAAAAAeoFAAC+AAAA0nhliDm14z/rxDDFPL7gPwAAAD+qBQAAAAAAAAHrBQAAvgAAAEVvFltQxuM/TU3UyJm44D8AAAA/ugUAAAAAAAAB7AUAAL4AAAC2ZcctZ9fjP9+ZSU4lsOA/AAAAP7oFAAAAAAAAAe0FAAC+AAAAWC9YlGLl4z9DIu1RgqrgPwAAAD/ZBQAAAAAAAAHuBQAAvgAAAJPi2ETQ8eM/QyLtUYKq4D8AAAA/2QUAAAAAAAAB7wUAAL4AAADPlVn1Pf7jP3fmvtOwp+A/AAAAP+gFAAAAAAAAAfAFAAC+AAAAOhy6OZAH5D8RXhvQU63gPwAAAD/oBQAAAAAAAAHxBQAAvgAAAA+5KjRwEuQ/35lJTiWw4D8AAAA/+AUAAAAAAAAB8gUAAL4AAAB7P4t4whvkP38RpkrIteA/AAAAP/gFAAAAAAAAAfMFAAC+AAAA6MXrvBQl5D9/EaZKyLXgPwAAAD8XBgAAAAAAAAH0BQAAvgAAAFNMTAFnLuQ/TU3UyJm44D8AAAA/FwYAAAAAAAAB9QUAAL4AAAAkeWxtgjHkP38RpkrIteA/AAAAPxcGAAAAAAAAAfYFAAC+AAAAwNKsRbk35D935r7TsKfgPwAAAD8XBgAAAAAAAAH3BQAAvgAAACjpvPtGOeQ/AwhN4iSR4D8AAAA/NwYAAAAAAAAB+AUAAL4AAAAo6bz7RjnkPwMITeIkkeA/AAAAPzcGAAAAAAAAAfkFAAC+AAAAKOm8+0Y55D8DCE3iJJHgPwAAAD83BgAAAAAAAAH6BQAAvgAAACjpvPtGOeQ/AwhN4iSR4D8AAAA/VgYAAAAAAAAB+wUAAL4AAADGC4Bw51TjP2rpJN8P4N0/AAAAPwAAAAAAAAAAAfwFAAC+AAAAxguAcOdU4z9q6STfD+DdPwAAAD8QAAAAAAAAAAH9BQAAvgAAAMYLgHDnVOM/aukk3w/g3T8AAAA/EAAAAAAAAAAB/gUAAL4AAADGC4Bw51TjP2rpJN8P4N0/AAAAPx8AAAAAAAAAAf8FAAC+AAAAxguAcOdU4z9q6STfD+DdPwAAAD8fAAAAAAAAAAEABgAAvgAAAJU4oNwCWOM/kv5BeeN93j8AAAA/PwAAAAAAAAABAQYAAL4AAAACvwAhVWHjPzrMbGO1n94/AAAAPz8AAAAAAAAAAQIGAAC+AAAA1VtxGzVs4z+uqt5UQbbePwAAAD8/AAAAAAAAAAEDBgAAvgAAAHklAoIweuM/9u9lO7bd3j8AAAA/TgAAAAAAAAABBAYAAL4AAADqG7NUR4vjP7YTXxO3G98/AAAAP04AAAAAAAAAAQUGAAC+AAAAwyh03eud4z9Gnm3goGrfPwAAAD9tAAAAAAAAAAEGBgAAvgAAAAe8lariueM/6n5Km7nV3z8AAAA/fQAAAAAAAAABBwYAAL4AAADlOKfBS9TjPyk4ty7GGuA/AAAAP30AAAAAAAAAAQgGAAC+AAAA9oiYbJnr4z8N9ZoR3kfgPwAAAD99AAAAAAAAAAEJBgAAvgAAAM+VWfU9/uM/JXZQdiRy4D8AAAA/jQAAAAAAAAABCgYAAL4AAACmohp+4hDkPz33BdtqnOA/AAAAP40AAAAAAAAAAQsGAAC+AAAAgK/bBocj5D+5AF9DDsHgPwAAAD+sAAAAAAAAAAEMBgAAvgAAAIqPfCMQM+Q/AUbmKYPo4D8AAAA/rAAAAAAAAAABDQYAAL4AAABjnD2stEXkP9/X4pWDB+E/AAAAP6wAAAAAAAAAAQ4GAAC+AAAAB2bOErBT5D8f8oIF4SDhPwAAAD/LAAAAAAAAAAEPBgAAvgAAAAzWHqF0W+Q/w5TGeJs04T8AAAA/ywAAAAAAAAABEAYAAL4AAACqL195q2HkP/2Df3HhP+E/AAAAP8sAAAAAAAAAAREGAAC+AAAASImfUeJn5D9pNwrsVUjhPwAAAD/bAAAAAAAAAAESBgAAvgAAABS2v739auQ/Ba9m6PhN4T8AAAA/2wAAAAAAAAABEwYAAL4AAAB8zM9zi2zkP6Emw+SbU+E/AAAAP/oAAAAAAAAAARQGAAC+AAAA5OLfKRlu5D9xYvFibVbhPwAAAD/6AAAAAAAAAAEVBgAAvgAAAOTi3ykZbuQ/cWLxYm1W4T8AAAA/+gAAAAAAAAABFgYAAL4AAADk4t8pGW7kP3Fi8WJtVuE/AAAAP/oAAAAAAAAAARcGAAC+AAAATPnv36Zv5D8/nh/hPlnhPwAAAD/6AAAAAAAAAAEYBgAAvgAAAOTi3ykZbuQ/cWLxYm1W4T8AAAA/+gAAAAAAAAABGQYAAL4AAAB8zM9zi2zkPz+eH+E+WeE/AAAAPxkBAAAAAAAAARoGAAC+AAAAfMzPc4ts5D8/nh/hPlnhPwAAAD8ZAQAAAAAAAAEbBgAAvgAAAHzMz3OLbOQ/P54f4T5Z4T8AAAA/GQEAAAAAAAABHAYAAL4AAAB8zM9zi2zkPz+eH+E+WeE/AAAAPxkBAAAAAAAAAR0GAAC+AAAAfMzPc4ts5D8/nh/hPlnhPwAAAD8ZAQAAAAAAAAEeBgAAvgAAAHzMz3OLbOQ/P54f4T5Z4T8AAAA/GQEAAAAAAAABHwYAAL4AAAB8zM9zi2zkPz+eH+E+WeE/AAAAPzkBAAAAAAAAASAGAAC+AAAAm99tzl1K5D81sdGxhaLhPwAAAD93AQAAAAAAAAEhBgAAvgAAAF8s7R3wPeQ/RQegn7S+4T8AAAA/dwEAAAAAAAABIgYAAL4AAAC7Yly39C/kP78Q+QdY4+E/AAAAP4cBAAAAAAAAASMGAAC+AAAASmyr5N0e5D8PgWdl5BjiPwAAAD+HAQAAAAAAAAEkBgAAvgAAAG3vmc10BOQ/X/HVwnBO4j8AAAA/pQEAAAAAAAABJQYAAL4AAABen6giJ+3jP7NhRCD9g+I/AAAAP6UBAAAAAAAAASYGAAC+AAAAtmXHLWfX4z+fSQ96LL/iPwAAAD+lAQAAAAAAAAEnBgAAvgAAAHqyRn35yuM/I35PWefx4j8AAAA/xAEAAAAAAAABKAYAAL4AAAB0QvbuNMPjPzn/BL4tHOM/AAAAP8QBAAAAAAAAASkGAAC+AAAA2Oi1Fv684z99GaUtizXjPwAAAD/EAQAAAAAAAAEqBgAAvgAAADiPdT7HtuM/7/cWHxdM4z8AAAA/4wEAAAAAAAABKwYAAL4AAADMCBX6dK3jP/ci/pUuWuM/AAAAP+MBAAAAAAAAASwGAAC+AAAAKz+Ek3mf4z/FXiwUAF3jPwAAAD/jAQAAAAAAAAEtBgAAvgAAACs/hJN5n+M/xV4sFABd4z8AAAA/8wEAAAAAAAABLgYAAL4AAAArP4STeZ/jP8VeLBQAXeM/AAAAP/MBAAAAAAAAAS8GAAC+AAAAKz+Ek3mf4z/FXiwUAF3jPwAAAD/zAQAAAAAAAAs=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30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17477|recordLength=217477|start=0|end=217477|audioFormat={00001610-0000-0010-8000-00AA00389B71}|audioRate=44100|muted=false|volume=0.8|fadeIn=0|fadeOut=0|videoFormat={34363248-0000-0010-8000-00AA00389B71}|videoRate=15|videoWidth=256|videoHeight=25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BkAAAAcAAAABwMAAAAAAQAAACAAAAAECUlua0F0b21WMQIAAAAJBAAAAAkFAAAACQYAAAAJBwAAAAkIAAAACQkAAAAJCgAAAAkLAAAACQwAAAAJDQAAAAkOAAAACQ8AAAAJEAAAAAkRAAAACRIAAAAJEwAAAAkUAAAACRUAAAAJFgAAAAkXAAAACRgAAAAJGQAAAAkaAAAACRsAAAAJHAAAAA0HBQQAAAALUGVuU3Ryb2tlVjEEAAAACkF0dHJpYnV0ZXMFVHJhY2UJU3RhcnRUaW1lBFR5cGUEBAAED1BlbkF0dHJpYnV0ZXNWMQIAAAAKSW5rVHJhY2VWMQIAAAAQDEFjdGlvblR5cGVWMQIAAAACAAAACR0AAAAJHgAAAHu4AAAAAAAABeH///8MQWN0aW9uVHlwZVYxAQAAAAd2YWx1ZV9fAAgCAAAAAAAAAAEFAAAABAAAAAkgAAAACSEAAACowQAAAAAAAAHe////4f///wAAAAABBgAAAAQAAAAJIwAAAAkkAAAAyMgAAAAAAAAB2////+H///8AAAAAAQcAAAAEAAAACSYAAAAJJwAAAGjRAAAAAAAAAdj////h////AAAAAAEIAAAABAAAAAkpAAAACSoAAAD81wAAAAAAAAHV////4f///wAAAAABCQAAAAQAAAAJLAAAAAktAAAAmOAAAAAAAAAB0v///+H///8AAAAAAQoAAAAEAAAACS8AAAAJMAAAAFjmAAAAAAAAAc/////h////AAAAAAELAAAABAAAAAkyAAAACTMAAACb6QAAAAAAAAHM////4f///wAAAAABDAAAAAQAAAAJNQAAAAk2AAAAszwBAAAAAAAByf///+H///8AAAAAAQ0AAAAEAAAACTgAAAAJOQAAAJlAAQAAAAAAAcb////h////AAAAAAEOAAAABAAAAAk7AAAACTwAAACiTAEAAAAAAAHD////4f///wAAAAABDwAAAAQAAAAJPgAAAAk/AAAAQ1EBAAAAAAABwP///+H///8AAAAAARAAAAAEAAAACUEAAAAJQgAAAFCKAQAAAAAAAb3////h////AAAAAAERAAAABAAAAAlEAAAACUUAAABkjQEAAAAAAAG6////4f///wAAAAABEgAAAAQAAAAJRwAAAAlIAAAAOI8BAAAAAAABt////+H///8AAAAAARMAAAAEAAAACUoAAAAJSwAAAP2QAQAAAAAAAbT////h////AAAAAAEUAAAABAAAAAlNAAAACU4AAAABkwEAAAAAAAGx////4f///wAAAAABFQAAAAQAAAAJUAAAAAlRAAAAsakBAAAAAAABrv///+H///8AAAAAARYAAAAEAAAACVMAAAAJVAAAAPusAQAAAAAAAav////h////AAAAAAEXAAAABAAAAAlWAAAACVcAAADJrwEAAAAAAAGo////4f///wAAAAABGAAAAAQAAAAJWQAAAAlaAAAAo7cBAAAAAAABpf///+H///8AAAAAARkAAAAEAAAACVwAAAAJXQAAANi7AQAAAAAAAaL////h////AAAAAAEaAAAABAAAAAlfAAAACWAAAAA5vgEAAAAAAAGf////4f///wAAAAABGwAAAAQAAAAJYgAAAAljAAAAi8ABAAAAAAABnP///+H///8AAAAAARwAAAAEAAAACWUAAAAJZgAAAOfCAQAAAAAAAZn////h////AAAAAAUdAAAAD1BlbkF0dHJpYnV0ZXNWMQoAAAAHX2NvbG9yQQdfY29sb3JSB19jb2xvckcHX2NvbG9yQgpGaXRUb0N1cnZlBkhlaWdodA5JZ25vcmVQcmVzc3VyZQ1Jc0hpZ2hsaWdodGVyBVNoYXBlBVdpZHRoAAAAAAAAAAAEAAICAgIBBgEBDEJydXNoU2hhcGVWMQIAAAAGAgAAAP8AAAAAAAAAAAAACEAAAAWY////DEJydXNoU2hhcGVWMQEAAAAHdmFsdWVfXwAIAgAAAAEAAAAAAAAAAAAIQAUeAAAACklua1RyYWNlVjEDAAAADUxpc3RgMStfaXRlbXMMTGlzdGAxK19zaXplD0xpc3RgMStfdmVyc2lvbgQAABhTaGFyZWQuSW5raW5nLklua1BvaW50W10CAAAACAgCAAAACWkAAACkAAAApAAAAAEgAAAAHQAAAP8AAAAAAAAAAAAACEAAAAGW////mP///wEAAAAAAAAAAAAIQAEhAAAAHgAAAAlrAAAAOwAAADsAAAABIwAAAB0AAAD/AAAAAAAAAAAAAAhAAAABlP///5j///8BAAAAAAAAAAAACEABJAAAAB4AAAAJbQAAAKIAAACiAAAAASYAAAAdAAAA/wAAAAAAAAAAAAAIQAAAAZL///+Y////AQAAAAAAAAAAAAhAAScAAAAeAAAACW8AAAAsAAAALAAAAAEpAAAAHQAAAP8AAAAAAAAAAAAACEAAAAGQ////mP///wEAAAAAAAAAAAAIQAEqAAAAHgAAAAlxAAAAEAAAABAAAAABLAAAAB0AAAD/AAAAAAAAAAAAAAhAAAABjv///5j///8BAAAAAAAAAAAACEABLQAAAB4AAAAJcwAAAGcAAABnAAAAAS8AAAAdAAAA/wAAAAAAAAAAAAAIQAAAAYz///+Y////AQAAAAAAAAAAAAhAATAAAAAeAAAACXUAAAAfAAAAHwAAAAEyAAAAHQAAAP8AAAAAAAAAAAAACEAAAAGK////mP///wEAAAAAAAAAAAAIQAEzAAAAHgAAAAl3AAAAJwAAACcAAAABNQAAAB0AAAD/AAAAAAAAAAAAAAhAAAABiP///5j///8BAAAAAAAAAAAACEABNgAAAB4AAAAJeQAAADoAAAA6AAAAATgAAAAdAAAA/wAAAAAAAAAAAAAIQAAAAYb///+Y////AQAAAAAAAAAAAAhAATkAAAAeAAAACXsAAAC0AAAAtAAAAAE7AAAAHQAAAP8AAAAAAAAAAAAACEAAAAGE////mP///wEAAAAAAAAAAAAIQAE8AAAAHgAAAAl9AAAAPwAAAD8AAAABPgAAAB0AAAD/AAAAAAAAAAAAAAhAAAABgv///5j///8BAAAAAAAAAAAACEABPwAAAB4AAAAJfwAAACcAAAAnAAAAAUEAAAAdAAAA/wAAAAAAAAAAAAAIQAAAAYD///+Y////AQAAAAAAAAAAAAhAAUIAAAAeAAAACYEAAAA7AAAAOwAAAAFEAAAAHQAAAP8AAAAAAAAAAAAACEAAAAF+////mP///wEAAAAAAAAAAAAIQAFFAAAAHgAAAAmDAAAAFwAAABcAAAABRwAAAB0AAAD/AAAAAAAAAAAAAAhAAAABfP///5j///8BAAAAAAAAAAAACEABSAAAAB4AAAAJhQAAACEAAAAhAAAAAUoAAAAdAAAA/wAAAAAAAAAAAAAIQAAAAXr///+Y////AQAAAAAAAAAAAAhAAUsAAAAeAAAACYcAAAAkAAAAJAAAAAFNAAAAHQAAAP8AAAAAAAAAAAAACEAAAAF4////mP///wEAAAAAAAAAAAAIQAFOAAAAHgAAAAmJAAAAHwAAAB8AAAABUAAAAB0AAAD/AAAAAAAAAAAAAAhAAAABdv///5j///8BAAAAAAAAAAAACEABUQAAAB4AAAAJiwAAADMAAAAzAAAAAVMAAAAdAAAA/wAAAAAAAAAAAAAIQAAAAXT///+Y////AQAAAAAAAAAAAAhAAVQAAAAeAAAACY0AAAA0AAAANAAAAAFWAAAAHQAAAP8AAAAAAAAAAAAACEAAAAFy////mP///wEAAAAAAAAAAAAIQAFXAAAAHgAAAAmPAAAADQAAAA0AAAABWQAAAB0AAAD/AAAAAAAAAAAAAAhAAAABcP///5j///8BAAAAAAAAAAAACEABWgAAAB4AAAAJkQAAADEAAAAxAAAAAVwAAAAdAAAA/wAAAAAAAAAAAAAIQAAAAW7///+Y////AQAAAAAAAAAAAAhAAV0AAAAeAAAACZMAAAAlAAAAJQAAAAFfAAAAHQAAAP8AAAAAAAAAAAAACEAAAAFs////mP///wEAAAAAAAAAAAAIQAFgAAAAHgAAAAmVAAAAJgAAACYAAAABYgAAAB0AAAD/AAAAAAAAAAAAAAhAAAABav///5j///8BAAAAAAAAAAAACEABYwAAAB4AAAAJlwAAAA4AAAAOAAAAAWUAAAAdAAAA/wAAAAAAAAAAAAAIQAAAAWj///+Y////AQAAAAAAAAAAAAhAAWYAAAAeAAAACZkAAAAhAAAAIQAAAAdpAAAAAAEAAAAAAQAABApJbmtQb2ludFYxAgAAAAmaAAAACZsAAAAJnAAAAAmdAAAACZ4AAAAJnwAAAAmgAAAACaEAAAAJogAAAAmjAAAACaQAAAAJpQAAAAmmAAAACacAAAAJqAAAAAmpAAAACaoAAAAJqwAAAAmsAAAACa0AAAAJrgAAAAmvAAAACbAAAAAJsQAAAAmyAAAACbMAAAAJtAAAAAm1AAAACbYAAAAJtwAAAAm4AAAACbkAAAAJugAAAAm7AAAACbwAAAAJvQAAAAm+AAAACb8AAAAJwAAAAAnBAAAACcIAAAAJwwAAAAnEAAAACcUAAAAJxgAAAAnHAAAACcgAAAAJyQAAAAnKAAAACcsAAAAJzAAAAAnNAAAACc4AAAAJzwAAAAnQAAAACdEAAAAJ0gAAAAnTAAAACdQAAAAJ1QAAAAnWAAAACdcAAAAJ2AAAAAnZAAAACdoAAAAJ2wAAAAncAAAACd0AAAAJ3gAAAAnfAAAACeAAAAAJ4QAAAAniAAAACeMAAAAJ5AAAAAnlAAAACeYAAAAJ5wAAAAnoAAAACekAAAAJ6gAAAAnrAAAACewAAAAJ7QAAAAnuAAAACe8AAAAJ8AAAAAnxAAAACfIAAAAJ8wAAAAn0AAAACfUAAAAJ9gAAAAn3AAAACfgAAAAJ+QAAAAn6AAAACfsAAAAJ/AAAAAn9AAAACf4AAAAJ/wAAAAkAAQAACQEBAAAJAgEAAAkDAQAACQQBAAAJBQEAAAkGAQAACQcBAAAJCAEAAAkJAQAACQoBAAAJCwEAAAkMAQAACQ0BAAAJDgEAAAkPAQAACRABAAAJEQEAAAkSAQAACRMBAAAJFAEAAAkVAQAACRYBAAAJFwEAAAkYAQAACRkBAAAJGgEAAAkbAQAACRwBAAAJHQEAAAkeAQAACR8BAAAJIAEAAAkhAQAACSIBAAAJIwEAAAkkAQAACSUBAAAJJgEAAAknAQAACSgBAAAJKQEAAAkqAQAACSsBAAAJLAEAAAktAQAACS4BAAAJLwEAAAkwAQAACTEBAAAJMgEAAAkzAQAACTQBAAAJNQEAAAk2AQAACTcBAAAJOAEAAAk5AQAACToBAAAJOwEAAAk8AQAACT0BAAANXAdrAAAAAAEAAABAAAAABApJbmtQb2ludFYxAgAAAAk+AQAACT8BAAAJQAEAAAlBAQAACUIBAAAJQwEAAAlEAQAACUUBAAAJRgEAAAlHAQAACUgBAAAJSQEAAAlKAQAACUsBAAAJTAEAAAlNAQAACU4BAAAJTwEAAAlQAQAACVEBAAAJUgEAAAlTAQAACVQBAAAJVQEAAAlWAQAACVcBAAAJWAEAAAlZAQAACVoBAAAJWwEAAAlcAQAACV0BAAAJXgEAAAlfAQAACWABAAAJYQEAAAliAQAACWMBAAAJZAEAAAllAQAACWYBAAAJZwEAAAloAQAACWkBAAAJagEAAAlrAQAACWwBAAAJbQEAAAluAQAACW8BAAAJcAEAAAlxAQAACXIBAAAJcwEAAAl0AQAACXUBAAAJdgEAAAl3AQAACXgBAAANBQdtAAAAAAEAAAAAAQAABApJbmtQb2ludFYxAgAAAAl5AQAACXoBAAAJewEAAAl8AQAACX0BAAAJfgEAAAl/AQAACYABAAAJgQEAAAmCAQAACYMBAAAJhAEAAAmFAQAACYYBAAAJhwEAAAmIAQAACYkBAAAJigEAAAmLAQAACYwBAAAJjQEAAAmOAQAACY8BAAAJkAEAAAmRAQAACZIBAAAJkwEAAAmUAQAACZUBAAAJlgEAAAmXAQAACZgBAAAJmQEAAAmaAQAACZsBAAAJnAEAAAmdAQAACZ4BAAAJnwEAAAmgAQAACaEBAAAJogEAAAmjAQAACaQBAAAJpQEAAAmmAQAACacBAAAJqAEAAAmpAQAACaoBAAAJqwEAAAmsAQAACa0BAAAJrgEAAAmvAQAACbABAAAJsQEAAAmyAQAACbMBAAAJtAEAAAm1AQAACbYBAAAJtwEAAAm4AQAACbkBAAAJugEAAAm7AQAACbwBAAAJvQEAAAm+AQAACb8BAAAJwAEAAAnBAQAACcIBAAAJwwEAAAnEAQAACcUBAAAJxgEAAAnHAQAACcgBAAAJyQEAAAnKAQAACcsBAAAJzAEAAAnNAQAACc4BAAAJzwEAAAnQAQAACdEBAAAJ0gEAAAnTAQAACdQBAAAJ1QEAAAnWAQAACdcBAAAJ2AEAAAnZAQAACdoBAAAJ2wEAAAncAQAACd0BAAAJ3gEAAAnfAQAACeABAAAJ4QEAAAniAQAACeMBAAAJ5AEAAAnlAQAACeYBAAAJ5wEAAAnoAQAACekBAAAJ6gEAAAnrAQAACewBAAAJ7QEAAAnuAQAACe8BAAAJ8AEAAAnxAQAACfIBAAAJ8wEAAAn0AQAACfUBAAAJ9gEAAAn3AQAACfgBAAAJ+QEAAAn6AQAACfsBAAAJ/AEAAAn9AQAACf4BAAAJ/wEAAAkAAgAACQECAAAJAgIAAAkDAgAACQQCAAAJBQIAAAkGAgAACQcCAAAJCAIAAAkJAgAACQoCAAAJCwIAAAkMAgAACQ0CAAAJDgIAAAkPAgAACRACAAAJEQIAAAkSAgAACRMCAAAJFAIAAAkVAgAACRYCAAAJFwIAAAkYAgAACRkCAAAJGgIAAA1eB28AAAAAAQAAAEAAAAAECklua1BvaW50VjECAAAACRsCAAAJHAIAAAkdAgAACR4CAAAJHwIAAAkgAgAACSECAAAJIgIAAAkjAgAACSQCAAAJJQIAAAkmAgAACScCAAAJKAIAAAkpAgAACSoCAAAJKwIAAAksAgAACS0CAAAJLgIAAAkvAgAACTACAAAJMQIAAAkyAgAACTMCAAAJNAIAAAk1AgAACTYCAAAJNwIAAAk4AgAACTkCAAAJOgIAAAk7AgAACTwCAAAJPQIAAAk+AgAACT8CAAAJQAIAAAlBAgAACUICAAAJQwIAAAlEAgAACUUCAAAJRgIAAA0UB3EAAAAAAQAAABAAAAAECklua1BvaW50VjECAAAACUcCAAAJSAIAAAlJAgAACUoCAAAJSwIAAAlMAgAACU0CAAAJTgIAAAlPAgAACVACAAAJUQIAAAlSAgAACVMCAAAJVAIAAAlVAgAACVYCAAAHcwAAAAABAAAAgAAAAAQKSW5rUG9pbnRWMQIAAAAJVwIAAAlYAgAACVkCAAAJWgIAAAlbAgAACVwCAAAJXQIAAAleAgAACV8CAAAJYAIAAAlhAgAACWICAAAJYwIAAAlkAgAACWUCAAAJZgIAAAlnAgAACWgCAAAJaQIAAAlqAgAACWsCAAAJbAIAAAltAgAACW4CAAAJbwIAAAlwAgAACXECAAAJcgIAAAlzAgAACXQCAAAJdQIAAAl2AgAACXcCAAAJeAIAAAl5AgAACXoCAAAJewIAAAl8AgAACX0CAAAJfgIAAAl/AgAACYACAAAJgQIAAAmCAgAACYMCAAAJhAIAAAmFAgAACYYCAAAJhwIAAAmIAgAACYkCAAAJigIAAAmLAgAACYwCAAAJjQIAAAmOAgAACY8CAAAJkAIAAAmRAgAACZICAAAJkwIAAAmUAgAACZUCAAAJlgIAAAmXAgAACZgCAAAJmQIAAAmaAgAACZsCAAAJnAIAAAmdAgAACZ4CAAAJnwIAAAmgAgAACaECAAAJogIAAAmjAgAACaQCAAAJpQIAAAmmAgAACacCAAAJqAIAAAmpAgAACaoCAAAJqwIAAAmsAgAACa0CAAAJrgIAAAmvAgAACbACAAAJsQIAAAmyAgAACbMCAAAJtAIAAAm1AgAACbYCAAAJtwIAAAm4AgAACbkCAAAJugIAAAm7AgAACbwCAAAJvQIAAA0ZB3UAAAAAAQAAACAAAAAECklua1BvaW50VjECAAAACb4CAAAJvwIAAAnAAgAACcECAAAJwgIAAAnDAgAACcQCAAAJxQIAAAnGAgAACccCAAAJyAIAAAnJAgAACcoCAAAJywIAAAnMAgAACc0CAAAJzgIAAAnPAgAACdACAAAJ0QIAAAnSAgAACdMCAAAJ1AIAAAnVAgAACdYCAAAJ1wIAAAnYAgAACdkCAAAJ2gIAAAnbAgAACdwCAAAKB3cAAAAAAQAAAEAAAAAECklua1BvaW50VjECAAAACd0CAAAJ3gIAAAnfAgAACeACAAAJ4QIAAAniAgAACeMCAAAJ5AIAAAnlAgAACeYCAAAJ5wIAAAnoAgAACekCAAAJ6gIAAAnrAgAACewCAAAJ7QIAAAnuAgAACe8CAAAJ8AIAAAnxAgAACfICAAAJ8wIAAAn0AgAACfUCAAAJ9gIAAAn3AgAACfgCAAAJ+QIAAAn6AgAACfsCAAAJ/AIAAAn9AgAACf4CAAAJ/wIAAAkAAwAACQEDAAAJAgMAAAkDAwAADRkHeQAAAAABAAAAQAAAAAQKSW5rUG9pbnRWMQIAAAAJBAMAAAkFAwAACQYDAAAJBwMAAAkIAwAACQkDAAAJCgMAAAkLAwAACQwDAAAJDQMAAAkOAwAACQ8DAAAJEAMAAAkRAwAACRIDAAAJEwMAAAkUAwAACRUDAAAJFgMAAAkXAwAACRgDAAAJGQMAAAkaAwAACRsDAAAJHAMAAAkdAwAACR4DAAAJHwMAAAkgAwAACSEDAAAJIgMAAAkjAwAACSQDAAAJJQMAAAkmAwAACScDAAAJKAMAAAkpAwAACSoDAAAJKwMAAAksAwAACS0DAAAJLgMAAAkvAwAACTADAAAJMQMAAAkyAwAACTMDAAAJNAMAAAk1AwAACTYDAAAJNwMAAAk4AwAACTkDAAAJOgMAAAk7AwAACTwDAAAJPQMAAA0GB3sAAAAAAQAAAAABAAAECklua1BvaW50VjECAAAACT4DAAAJPwMAAAlAAwAACUEDAAAJQgMAAAlDAwAACUQDAAAJRQMAAAlGAwAACUcDAAAJSAMAAAlJAwAACUoDAAAJSwMAAAlMAwAACU0DAAAJTgMAAAlPAwAACVADAAAJUQMAAAlSAwAACVMDAAAJVAMAAAlVAwAACVYDAAAJVwMAAAlYAwAACVkDAAAJWgMAAAlbAwAACVwDAAAJXQMAAAleAwAACV8DAAAJYAMAAAlhAwAACWIDAAAJYwMAAAlkAwAACWUDAAAJZgMAAAlnAwAACWgDAAAJaQMAAAlqAwAACWsDAAAJbAMAAAltAwAACW4DAAAJbwMAAAlwAwAACXEDAAAJcgMAAAlzAwAACXQDAAAJdQMAAAl2AwAACXcDAAAJeAMAAAl5AwAACXoDAAAJewMAAAl8AwAACX0DAAAJfgMAAAl/AwAACYADAAAJgQMAAAmCAwAACYMDAAAJhAMAAAmFAwAACYYDAAAJhwMAAAmIAwAACYkDAAAJigMAAAmLAwAACYwDAAAJjQMAAAmOAwAACY8DAAAJkAMAAAmRAwAACZIDAAAJkwMAAAmUAwAACZUDAAAJlgMAAAmXAwAACZgDAAAJmQMAAAmaAwAACZsDAAAJnAMAAAmdAwAACZ4DAAAJnwMAAAmgAwAACaEDAAAJogMAAAmjAwAACaQDAAAJpQMAAAmmAwAACacDAAAJqAMAAAmpAwAACaoDAAAJqwMAAAmsAwAACa0DAAAJrgMAAAmvAwAACbADAAAJsQMAAAmyAwAACbMDAAAJtAMAAAm1AwAACbYDAAAJtwMAAAm4AwAACbkDAAAJugMAAAm7AwAACbwDAAAJvQMAAAm+AwAACb8DAAAJwAMAAAnBAwAACcIDAAAJwwMAAAnEAwAACcUDAAAJxgMAAAnHAwAACcgDAAAJyQMAAAnKAwAACcsDAAAJzAMAAAnNAwAACc4DAAAJzwMAAAnQAwAACdEDAAAJ0gMAAAnTAwAACdQDAAAJ1QMAAAnWAwAACdcDAAAJ2AMAAAnZAwAACdoDAAAJ2wMAAAncAwAACd0DAAAJ3gMAAAnfAwAACeADAAAJ4QMAAAniAwAACeMDAAAJ5AMAAAnlAwAACeYDAAAJ5wMAAAnoAwAACekDAAAJ6gMAAAnrAwAACewDAAAJ7QMAAAnuAwAACe8DAAAJ8AMAAAnxAwAADUwHfQAAAAABAAAAQAAAAAQKSW5rUG9pbnRWMQIAAAAJ8gMAAAnzAwAACfQDAAAJ9QMAAAn2AwAACfcDAAAJ+AMAAAn5AwAACfoDAAAJ+wMAAAn8AwAACf0DAAAJ/gMAAAn/AwAACQAEAAAJAQQAAAkCBAAACQMEAAAJBAQAAAkFBAAACQYEAAAJBwQAAAkIBAAACQkEAAAJCgQAAAkLBAAACQwEAAAJDQQAAAkOBAAACQ8EAAAJEAQAAAkRBAAACRIEAAAJEwQAAAkUBAAACRUEAAAJFgQAAAkXBAAACRgEAAAJGQQAAAkaBAAACRsEAAAJHAQAAAkdBAAACR4EAAAJHwQAAAkgBAAACSEEAAAJIgQAAAkjBAAACSQEAAAJJQQAAAkmBAAACScEAAAJKAQAAAkpBAAACSoEAAAJKwQAAAksBAAACS0EAAAJLgQAAAkvBAAACTAEAAAKB38AAAAAAQAAAEAAAAAECklua1BvaW50VjECAAAACTEEAAAJMgQAAAkzBAAACTQEAAAJNQQAAAk2BAAACTcEAAAJOAQAAAk5BAAACToEAAAJOwQAAAk8BAAACT0EAAAJPgQAAAk/BAAACUAEAAAJQQQAAAlCBAAACUMEAAAJRAQAAAlFBAAACUYEAAAJRwQAAAlIBAAACUkEAAAJSgQAAAlLBAAACUwEAAAJTQQAAAlOBAAACU8EAAAJUAQAAAlRBAAACVIEAAAJUwQAAAlUBAAACVUEAAAJVgQAAAlXBAAADRkHgQAAAAABAAAAQAAAAAQKSW5rUG9pbnRWMQIAAAAJWAQAAAlZBAAACVoEAAAJWwQAAAlcBAAACV0EAAAJXgQAAAlfBAAACWAEAAAJYQQAAAliBAAACWMEAAAJZAQAAAllBAAACWYEAAAJZwQAAAloBAAACWkEAAAJagQAAAlrBAAACWwEAAAJbQQAAAluBAAACW8EAAAJcAQAAAlxBAAACXIEAAAJcwQAAAl0BAAACXUEAAAJdgQAAAl3BAAACXgEAAAJeQQAAAl6BAAACXsEAAAJfAQAAAl9BAAACX4EAAAJfwQAAAmABAAACYEEAAAJggQAAAmDBAAACYQEAAAJhQQAAAmGBAAACYcEAAAJiAQAAAmJBAAACYoEAAAJiwQAAAmMBAAACY0EAAAJjgQAAAmPBAAACZAEAAAJkQQAAAmSBAAADQUHgwAAAAABAAAAIAAAAAQKSW5rUG9pbnRWMQIAAAAJkwQAAAmUBAAACZUEAAAJlgQAAAmXBAAACZgEAAAJmQQAAAmaBAAACZsEAAAJnAQAAAmdBAAACZ4EAAAJnwQAAAmgBAAACaEEAAAJogQAAAmjBAAACaQEAAAJpQQAAAmmBAAACacEAAAJqAQAAAmpBAAADQkHhQAAAAABAAAAQAAAAAQKSW5rUG9pbnRWMQIAAAAJqgQAAAmrBAAACawEAAAJrQQAAAmuBAAACa8EAAAJsAQAAAmxBAAACbIEAAAJswQAAAm0BAAACbUEAAAJtgQAAAm3BAAACbgEAAAJuQQAAAm6BAAACbsEAAAJvAQAAAm9BAAACb4EAAAJvwQAAAnABAAACcEEAAAJwgQAAAnDBAAACcQEAAAJxQQAAAnGBAAACccEAAAJyAQAAAnJBAAACcoEAAANHweHAAAAAAEAAABAAAAABApJbmtQb2ludFYxAgAAAAnLBAAACcwEAAAJzQQAAAnOBAAACc8EAAAJ0AQAAAnRBAAACdIEAAAJ0wQAAAnUBAAACdUEAAAJ1gQAAAnXBAAACdgEAAAJ2QQAAAnaBAAACdsEAAAJ3AQAAAndBAAACd4EAAAJ3wQAAAngBAAACeEEAAAJ4gQAAAnjBAAACeQEAAAJ5QQAAAnmBAAACecEAAAJ6AQAAAnpBAAACeoEAAAJ6wQAAAnsBAAACe0EAAAJ7gQAAA0cB4kAAAAAAQAAACAAAAAECklua1BvaW50VjECAAAACe8EAAAJ8AQAAAnxBAAACfIEAAAJ8wQAAAn0BAAACfUEAAAJ9gQAAAn3BAAACfgEAAAJ+QQAAAn6BAAACfsEAAAJ/AQAAAn9BAAACf4EAAAJ/wQAAAkABQAACQEFAAAJAgUAAAkDBQAACQQFAAAJBQUAAAkGBQAACQcFAAAJCAUAAAkJBQAACQoFAAAJCwUAAAkMBQAACQ0FAAAKB4sAAAAAAQAAAEAAAAAECklua1BvaW50VjECAAAACQ4FAAAJDwUAAAkQBQAACREFAAAJEgUAAAkTBQAACRQFAAAJFQUAAAkWBQAACRcFAAAJGAUAAAkZBQAACRoFAAAJGwUAAAkcBQAACR0FAAAJHgUAAAkfBQAACSAFAAAJIQUAAAkiBQAACSMFAAAJJAUAAAklBQAACSYFAAAJJwUAAAkoBQAACSkFAAAJKgUAAAkrBQAACSwFAAAJLQUAAAkuBQAACS8FAAAJMAUAAAkxBQAACTIFAAAJMwUAAAk0BQAACTUFAAAJNgUAAAk3BQAACTgFAAAJOQUAAAk6BQAACTsFAAAJPAUAAAk9BQAACT4FAAAJPwUAAAlABQAADQ0HjQAAAAABAAAAQAAAAAQKSW5rUG9pbnRWMQIAAAAJQQUAAAlCBQAACUMFAAAJRAUAAAlFBQAACUYFAAAJRwUAAAlIBQAACUkFAAAJSgUAAAlLBQAACUwFAAAJTQUAAAlOBQAACU8FAAAJUAUAAAlRBQAACVIFAAAJUwUAAAlUBQAACVUFAAAJVgUAAAlXBQAACVgFAAAJWQUAAAlaBQAACVsFAAAJXAUAAAldBQAACV4FAAAJXwUAAAlgBQAACWEFAAAJYgUAAAljBQAACWQFAAAJZQUAAAlmBQAACWcFAAAJaAUAAAlpBQAACWoFAAAJawUAAAlsBQAACW0FAAAJbgUAAAlvBQAACXAFAAAJcQUAAAlyBQAACXMFAAAJdAUAAA0MB48AAAAAAQAAABAAAAAECklua1BvaW50VjECAAAACXUFAAAJdgUAAAl3BQAACXgFAAAJeQUAAAl6BQAACXsFAAAJfAUAAAl9BQAACX4FAAAJfwUAAAmABQAACYEFAAANAweRAAAAAAEAAABAAAAABApJbmtQb2ludFYxAgAAAAmCBQAACYMFAAAJhAUAAAmFBQAACYYFAAAJhwUAAAmIBQAACYkFAAAJigUAAAmLBQAACYwFAAAJjQUAAAmOBQAACY8FAAAJkAUAAAmRBQAACZIFAAAJkwUAAAmUBQAACZUFAAAJlgUAAAmXBQAACZgFAAAJmQUAAAmaBQAACZsFAAAJnAUAAAmdBQAACZ4FAAAJnwUAAAmgBQAACaEFAAAJogUAAAmjBQAACaQFAAAJpQUAAAmmBQAACacFAAAJqAUAAAmpBQAACaoFAAAJqwUAAAmsBQAACa0FAAAJrgUAAAmvBQAACbAFAAAJsQUAAAmyBQAADQ8HkwAAAAABAAAAQAAAAAQKSW5rUG9pbnRWMQIAAAAJswUAAAm0BQAACbUFAAAJtgUAAAm3BQAACbgFAAAJuQUAAAm6BQAACbsFAAAJvAUAAAm9BQAACb4FAAAJvwUAAAnABQAACcEFAAAJwgUAAAnDBQAACcQFAAAJxQUAAAnGBQAACccFAAAJyAUAAAnJBQAACcoFAAAJywUAAAnMBQAACc0FAAAJzgUAAAnPBQAACdAFAAAJ0QUAAAnSBQAACdMFAAAJ1AUAAAnVBQAACdYFAAAJ1wUAAA0bB5UAAAAAAQAAAEAAAAAECklua1BvaW50VjECAAAACdgFAAAJ2QUAAAnaBQAACdsFAAAJ3AUAAAndBQAACd4FAAAJ3wUAAAngBQAACeEFAAAJ4gUAAAnjBQAACeQFAAAJ5QUAAAnmBQAACecFAAAJ6AUAAAnpBQAACeoFAAAJ6wUAAAnsBQAACe0FAAAJ7gUAAAnvBQAACfAFAAAJ8QUAAAnyBQAACfMFAAAJ9AUAAAn1BQAACfYFAAAJ9wUAAAn4BQAACfkFAAAJ+gUAAAn7BQAACfwFAAAJ/QUAAA0aB5cAAAAAAQAAABAAAAAECklua1BvaW50VjECAAAACf4FAAAJ/wUAAAkABgAACQEGAAAJAgYAAAkDBgAACQQGAAAJBQYAAAkGBgAACQcGAAAJCAYAAAkJBgAACQoGAAAJCwYAAA0CB5kAAAAAAQAAAEAAAAAECklua1BvaW50VjECAAAACQwGAAAJDQYAAAkOBgAACQ8GAAAJEAYAAAkRBgAACRIGAAAJEwYAAAkUBgAACRUGAAAJFgYAAAkXBgAACRgGAAAJGQYAAAkaBgAACRsGAAAJHAYAAAkdBgAACR4GAAAJHwYAAAkgBgAACSEGAAAJIgYAAAkjBgAACSQGAAAJJQYAAAkmBgAACScGAAAJKAYAAAkpBgAACSoGAAAJKwYAAAksBgAADR8FmgAAAApJbmtQb2ludFYxBAAAAAFYAVkOUHJlc3N1cmVGYWN0b3IJVGltZVN0YW1wAAAAAAYGCxACAAAALB65upg1xD/4OQnQsbLEPwAAAD8AAAAAAAAAAAGbAAAAmgAAABJFIOpFRMQ/EIourMTuwz8AAAA/IAAAAAAAAAABnAAAAJoAAAASRSDqRUTEPxCKLqzE7sM/AAAAPyAAAAAAAAAAAZ0AAACaAAAAEkUg6kVExD8Qii6sxO7DPwAAAD8gAAAAAAAAAAGeAAAAmgAAABJFIOpFRMQ/EIourMTuwz8AAAA/LwAAAAAAAAABnwAAAJoAAAASRSDqRUTEPxCKLqzE7sM/AAAAPy8AAAAAAAAAAaAAAACaAAAAEkUg6kVExD8Qii6sxO7DPwAAAD8vAAAAAAAAAAGhAAAAmgAAABJFIOpFRMQ/EIourMTuwz8AAAA/LwAAAAAAAAABogAAAJoAAAASRSDqRUTEPxCKLqzE7sM/AAAAP04AAAAAAAAAAaMAAACaAAAAEkUg6kVExD8Qii6sxO7DPwAAAD9OAAAAAAAAAAGkAAAAmgAAAE4g+pf/9cM/yIuFLaaHwz8AAAA/bgAAAAAAAAABpQAAAJoAAABSSaKkE8XDP4jylnoGc8M/AAAAP24AAAAAAAAAAaYAAACaAAAAiPvTRbmnwz/IJsthJzXDPwAAAD+NAAAAAAAAAAGnAAAAmgAAACjpwByWgMM/hI3crocgwz8AAAA/jQAAAAAAAAABqAAAAJoAAAASOdBYV17DP+RAZdU3FsM/AAAAP40AAAAAAAAAAakAAACaAAAA+ojflBg8wz9E9O375wvDPwAAAD+dAAAAAAAAAAGqAAAAmgAAADA7ETa+HsM/gCgi4wjOwj8AAAA/nQAAAAAAAAABqwAAAJoAAAA0ZLlC0u3CP0CPMzBpucI/AAAAP7wAAAAAAAAAAawAAACaAAAA1FGmGa/Gwj9gqc2jeZrCPwAAAD+8AAAAAAAAAAGtAAAAmgAAACbdcIunmsI/4HbwPTpxwj8AAAA/ywAAAAAAAAABrgAAAJoAAADgo/Yy12TCP1xEE9j6R8I/AAAAP9QAAAAAAAAAAa8AAACaAAAATAhadSIqwj80xb6YaxTCPwAAAD/UAAAAAAAAAAGwAAAAmgAAANJFVojA4ME/tJLhMizrwT8AAAA/1AAAAAAAAAABsQAAAJoAAAB2XOtrsYjBP/DGFRpNrcE/AAAAP/MAAAAAAAAAAbIAAACaAAAAzhBe6r0rwT8w+0kBbm/BPwAAAD/zAAAAAAAAAAGzAAAAmgAAAIoAjJ4BxcA/DHz1wd47wT8AAAA/8wAAAAAAAAABtAAAAJoAAACUUty3KWPAP+z8oIJPCME/AAAAPxMBAAAAAAAAAbUAAACaAAAApIQU2Nr4vz9MsCmp//3APwAAAD8TAQAAAAAAAAG2AAAAmgAAAFwWouEHDr8/DBc79l/pwD8AAAA/EwEAAAAAAAABtwAAAJoAAAColRzCEfy9P6hjss+v88A/AAAAPzIBAAAAAAAAAbgAAACaAAAAxIsNDorWvD+MSRhcnxLBPwAAAD8yAQAAAAAAAAG5AAAAmgAAAOSB/lkCsbs/jK7SJx5lwT8AAAA/MgEAAAAAAAABugAAAJoAAAAIeO+leou6P9Cse6Y8zME/AAAAP0EBAAAAAAAAAbsAAACaAAAAJG7g8fJluT/8kIqxSlLCPwAAAD9BAQAAAAAAAAG8AAAAmgAAANwoFgg0Srg/QI8zMGm5wj8AAAA/YQEAAAAAAAABvQAAAJoAAADIlX2/GhG3P0RZqMdmXsM/AAAAP2EBAAAAAAAAAb4AAACaAAAA7LQWGKe6tT80CYPrUyLEPwAAAD9hAQAAAAAAAAG/AAAAmgAAAEBdOQXFd7Q/eGzmNfHbxD8AAAA/gAEAAAAAAAABwAAAAJoAAACQ3LPlzmWzPwRpODMuqsU/AAAAP4ABAAAAAAAAAcEAAACaAAAA4FsuxthTsj8ssgEKu4LGPwAAAD+AAQAAAAAAAAHCAAAAmgAAAJgWZNwZOLE/vK5TB/hQxz8AAAA/kAEAAAAAAAABwwAAAJoAAABQ0ZnyWhywP2wq+kPEUsg/AAAAP5ABAAAAAAAAAcQAAACaAAAAeCqyOlsorj8UpqCAkFTJPwAAAD+vAQAAAAAAAAHFAAAAmgAAAEiyMJAAGKw/YG6+lqxgyj8AAAA/rwEAAAAAAAABxgAAAJoAAADgXtU37FWqP7A23KzIbMs/AAAAP74BAAAAAAAAAccAAACaAAAAoJQDdGmnqD+YS3GcNIPMPwAAAD++AQAAAAAAAAHIAAAAmgAAAGjKMbDm+KY/DJPj8d/CzT8AAAA/zgEAAAAAAAAByQAAAJoAAAAwAGDsY0qlP9yN3m07+M4/AAAAP84BAAAAAAAAAcoAAACaAAAAYEihUQTDoz/4EGROGyHQPwAAAD/tAQAAAAAAAAHLAAAAmgAAALgZbEs2T6I/rjQd+fDA0D8AAAA/7QEAAAAAAAABzAAAAJoAAAAImeYrQD2hP3Jlo91OUdE/AAAAP+0BAAAAAAAAAc0AAACaAAAA6LP9yf5loD+ALxh1TPbRPwAAAD8NAgAAAAAAAAHOAAAAmgAAAHBm8FQRqJ4/1p9I+XGg0j8AAAA/DQIAAAAAAAABzwAAAJoAAAAQZeUVJYScP9Jc8FbnVNM/AAAAPw0CAAAAAAAAAdAAAACaAAAA0JoTUqLVmj/KGZi0XAnUPwAAAD8sAgAAAAAAAAHRAAAAmgAAABDjVLdCTpk/wtY/EtK91D8AAAA/LAIAAAAAAAAB0gAAAJoAAAAwK5Yc48aXP8qgtKnPYtU/AAAAPywCAAAAAAAAAdMAAACaAAAAYHPXgYM/lj/OailBzQfWPwAAAD87AgAAAAAAAAHUAAAAmgAAALDyUWKNLZU/jo7i66Kn1j8AAAA/OwIAAAAAAAAB1QAAAJoAAAAgqQW+AJGUP9LxRTZAYdc/AAAAP1sCAAAAAAAAAdYAAACaAAAAoF+5GXT0kz9e7pczfS/YPwAAAD9bAgAAAAAAAAHXAAAAmgAAANA6k8ctppM/Vqs/kfLj2D8AAAA/WwIAAAAAAAAB2AAAAJoAAAAwTabwUM2TPwLCKwJAk9k/AAAAP3oCAAAAAAAAAdkAAACaAAAAoF+5GXT0kz8KjKCZPTjaPwAAAD96AgAAAAAAAAHaAAAAmgAAACCpBb4AkZQ/AklI97Ls2j8AAAA/egIAAAAAAAAB2wAAAJoAAACAF3i003uVPyqSEc4/xds/AAAAP5kCAAAAAAAAAdwAAACaAAAAgKoQ/ey0lj8GNR+4pJjcPwAAAD+ZAgAAAAAAAAHdAAAAmgAAAJA9qUUG7pc/nj4+72lX3T8AAAA/mQIAAAAAAAAB3gAAAJoAAAAgGo4yrMOZP9qU1P9+IN4/AAAAP6kCAAAAAAAAAd8AAACaAAAAkBuZcZjnmz/CRK8jbOTePwAAAD+pAgAAAAAAAAHgAAAAmgAAAFAvt9mnMp4/Xk7OWjGj3z8AAAA/yAIAAAAAAAAB4QAAAJoAAABQxhDzIY2gPyN/VD+PM+A/AAAAP8gCAAAAAAAAAeIAAACaAAAA8PRF+e8Aoj9Bqp/HGZjgPwAAAD/IAgAAAAAAAAHjAAAAmgAAAMBatHon6qM/1U4EM2AE4T8AAAA/5gIAAAAAAAAB5AAAAJoAAAD4JIY+qpilP8um8cRWZuE/AAAAP+YCAAAAAAAAAeUAAACaAAAAKO9XAi1Hpz9vWCNqJcPhPwAAAD/mAgAAAAAAAAHmAAAAmgAAAGi5Kcav9ag/EwpVD/Qf4j8AAAA/9gIAAAAAAAAB5wAAAJoAAACQ31pX4merPzE1oJd+hOI/AAAAP/YCAAAAAAAAAegAAACaAAAAEBifETgBrj+vE3RGud7iPwAAAD8VAwAAAAAAAAHpAAAAmgAAABT2v0SharA/UcWl64c74z8AAAA/FQMAAAAAAAAB6gAAAJoAAAAoiViNuqOxP9+wRtRKhuM/AAAAPyUDAAAAAAAAAesAAACaAAAAbKV6amXwsj9ByYnGec7jPwAAAD8lAwAAAAAAAAHsAAAAmgAAAORKJtyhULQ/peHMuKgW5D8AAAA/NAMAAAAAAAAB7QAAAJoAAAAYFfifJP+1Pwn6D6vXXuQ/AAAAPzQDAAAAAAAAAe4AAACaAAAAvBqFmd6jtz+l8n3NIprkPwAAAD9UAwAAAAAAAAHvAAAAmgAAAMBbzcjPPrk/xXHSDLLN5D8AAAA/VAMAAAAAAAAB8AAAAJoAAADMxb0E1ai6P3F3DWmF+eQ/AAAAP1QDAAAAAAAAAfEAAACaAAAA2AYGNMZDvD/zqerOxCLlPwAAAD9zAwAAAAAAAAHyAAAAmgAAAORw9m/Lrb0/M0PZgWQ35T8AAAA/cwMAAAAAAAAB8wAAAJoAAAAYEiAnOo2/PyU2DEjcRuU/AAAAP3MDAAAAAAAAAfQAAACaAAAApNkkb1S2wD+dryUrmE7lPwAAAD+SAwAAAAAAAAH1AAAAmgAAAN6XpqHofsE/ddzHNARM5T8AAAA/kgMAAAAAAAAB9gAAAJoAAAB6keMJtD3CPzND2YFkN+U/AAAAP5IDAAAAAAAAAfcAAACaAAAAGosgcn/8wj/L1ozYMCDlPwAAAD+xAwAAAAAAAAH4AAAAmgAAAG4iO3VmtsM/mUprXxn85D8AAAA/sQMAAAAAAAAB+QAAAJoAAAAo9RCuhGbEP2W+SeYB2OQ/AAAAP7EDAAAAAAAAAfoAAACaAAAAMCoJTIcbxT+l8n3NIprkPwAAAD/BAwAAAAAAAAH7AAAAmgAAAOj83oSly8U/M81toWth5D8AAAA/wQMAAAAAAAAB/AAAAJoAAADAqE2OFm3GPw9OGWLcLeQ/AAAAP+ADAAAAAAAAAf0AAACaAAAASPKZMqMJxz+rNdZvreXjPwAAAD/gAwAAAAAAAAH+AAAAmgAAAJ6yXEKeksc/f/29rZqQ4z8AAAA/4AMAAAAAAAAB/wAAAJoAAADamYaBRirIPxEstzjoJuM/AAAAPwAEAAAAAAAAAQABAACaAAAAGoGwwO7ByD+lWrDDNb3iPwAAAD8ABAAAAAAAAAEBAQAAmgAAAFRo2v+WWck/hy9lO6tY4j8AAAA/AAQAAAAAAAABAgEAAJoAAAAWZFhFydjJPxteXsb47uE/AAAAPw8EAAAAAAAAAQMBAACaAAAAvq/lxrw1yj+9mSSLznXhPwAAAD8PBAAAAAAAAAEEAQAAmgAAAOwPx046eso/DS8vY3z34D8AAAA/LgQAAAAAAAABBQEAAJoAAABi0so7nMPKP8+Ej5tiX+A/AAAAPy4EAAAAAAAAAQYBAACaAAAAQtCJXjUDyz/KDiS7aYnfPwAAAD8+BAAAAAAAAAEHAQAAmgAAAIgJBLcFOcs/3vmOy/1y3j8AAAA/PgQAAAAAAAABCAEAAJoAAACE4Fuq8WnLP9LKX2iBe90/AAAAP04EAAAAAAAAAQkBAACaAAAAMFWROPmVyz8mT7krtXncPwAAAD9OBAAAAAAAAAEKAQAAmgAAAP6iX5dTs8s/9qA1ialO2z8AAAA/bQQAAAAAAAABCwEAAJoAAAAsLOkr5cbLP+pxBiYtV9o/AAAAP20EAAAAAAAAAQwBAACaAAAAxvAt9q3Qyz8+9l/pYFXZPwAAAD9tBAAAAAAAAAENAQAAmgAAAMbwLfat0Ms/PtT9v2xO2D8AAAA/jAQAAAAAAAABDgEAAJoAAAB4jguRycvLPxKLNOnfddc/AAAAP4wEAAAAAAAAAQ8BAACaAAAA4snGxgDCyz8ezoyLasHWPwAAAD+MBAAAAAAAAAEQAQAAmgAAAP6iX5dTs8s/fsRtVKUC1j8AAAA/nAQAAAAAAAABEQEAAJoAAAB+t7Od3ZrLP0pu10OQOdU/AAAAP5wEAAAAAAAAARIBAACaAAAAAswHpGeCyz9OsS/mGoXUPwAAAD+7BAAAAAAAAAETAQAAmgAAANBCfg/Wbss/iICpAb300z8AAAA/uwQAAAAAAAABFAEAAJoAAAAG9a+we1HLP/TbRJZ2iNM/AAAAP7sEAAAAAAAAARUBAACaAAAAPqfhUSE0yz/8g1cEgCbTPwAAAD/pBAAAAAAAAAEWAQAAmgAAAHRZE/PGFss/aN/ymDm60j8AAAA/6QQAAAAAAAABFwEAAJoAAADC5N1kv+rKP9I6ji3zTdI/AAAAP+kEAAAAAAAAARgBAACaAAAAYtLKO5zDyj9esMM1vcLRPwAAAD8JBQAAAAAAAAEZAQAAmgAAALZdla2Ul8o/GrIat55b0T8AAAA/CQUAAAAAAAABGgEAAJoAAACeraTpVXXKP4INtktY79A/AAAAPwkFAAAAAAAAARsBAACaAAAAOpuRwDJOyj+Mtci5YY3QPwAAAD8YBQAAAAAAAAEcAQAAmgAAANiIfpcPJ8o/2PbJ2gpA0D8AAAA/GAUAAAAAAAABHQEAAJoAAAAsFEkJCPvJP8g9uZEovM8/AAAAPzcFAAAAAAAAAR4BAACaAAAAfJ8TewDPyT9gwLvTeiHPPwAAAD83BQAAAAAAAAEfAQAAmgAAABqNAFLdp8k/vKnPYi1yzj8AAAA/NwUAAAAAAAABIAEAAJoAAAAE3Q+OnoXJP+x4SX7P4c0/AAAAP1cFAAAAAAAAASEBAACaAAAAVGja/5ZZyT+E+0vAIUfNPwAAAD9XBQAAAAAAAAEiAQAAmgAAAFqRggyrKMk/4ORfT9SXzD8AAAA/VwUAAAAAAAABIwEAAJoAAAAWWAi02vLIPzTOc96G6Ms/AAAAP3YFAAAAAAAAASQBAACaAAAAfrxr9iW4yD/QUHYg2U3LPwAAAD92BQAAAAAAAAElAQAAmgAAAOwgzzhxfcg/ZNN4Yiuzyj8AAAA/dgUAAAAAAAABJgEAAJoAAACk51TgoEfIPyDVz+MMTMo/AAAAP4YFAAAAAAAAAScBAACaAAAArBD97LQWyD/88MDY/sXJPwAAAD+GBQAAAAAAAAEoAQAAmgAAABh1YC8A3Mc/0AyyzfA/yT8AAAA/pQUAAAAAAAABKQEAAJoAAACeslxCnpLHP6woo8Liucg/AAAAP6UFAAAAAAAAASoBAACaAAAA2o028FdExz/o9xzehCnIPwAAAD+lBQAAAAAAAAErAQAAmgAAAK4tVWja/8Y/AK38hRa4xz8AAAA/xAUAAAAAAAABLAEAAJoAAADOL5ZFQcDGP1j7yuBHW8c/AAAAP8QFAAAAAAAAAS0BAACaAAAAVm2SWN92xj8Y/SFiKfTGPwAAAD/EBQAAAAAAAAEuAQAAmgAAAEbmSaG0I8Y/kGWKMGt4xj8AAAA/4wUAAAAAAAABLwEAAJoAAADMI0a0UtrFP4wA0GTsJcY/AAAAP+MFAAAAAAAAATABAACaAAAAOoip9p2fxT8EaTgzLqrFPwAAAD/jBQAAAAAAAAExAQAAmgAAAPJOL57NacU/5Onj8552xT8AAAA/AwYAAAAAAAABMgEAAJoAAABC2vkPxj3FP6RQ9UD/YcU/AAAAPwMGAAAAAAAAATMBAACaAAAAfIwrsWsgxT/Eao+0D0PFPwAAAD8DBgAAAAAAAAE0AQAAmgAAAJZlxIG+EcU/3IQpKCAkxT8AAAA/EgYAAAAAAAABNQEAAJoAAABk3DrtLP7EP9yEKSggJMU/AAAAPxIGAAAAAAAAATYBAACaAAAAgLXTvX/vxD+E0aABcC7FPwAAAD8xBgAAAAAAAAE3AQAAmgAAAE4sSinu28Q/3IQpKCAkxT8AAAA/MQYAAAAAAAABOAEAAJoAAAAgo8CUXMjEP4TRoAFwLsU/AAAAP0EGAAAAAAAAATkBAACaAAAAVlXyNQKrxD94bOY18dvEPwAAAD9BBgAAAAAAAAE6AQAAmgAAAA4ceN0xdcQ/WIjXKuNVxD8AAAA/UQYAAAAAAAABOwEAAJoAAAAOHHjdMXXEP1iI1yrjVcQ/AAAAP1EGAAAAAAAAATwBAACaAAAADhx43TF1xD9YiNcq41XEPwAAAD9RBgAAAAAAAAE9AQAAmgAAAA4ceN0xdcQ/WIjXKuNVxD8AAAA/cAYAAAAAAAABPgEAAJoAAADgzSsQR9+UP+DNcR/TEMA/AAAAPwAAAAAAAAAAAT8BAACaAAAA4M0rEEfflD/gzXEf0xDAPwAAAD8QAAAAAAAAAAFAAQAAmgAAAODNKxBH35Q/4M1xH9MQwD8AAAA/EAAAAAAAAAABQQEAAJoAAADgzSsQR9+UP+DNcR/TEMA/AAAAPxAAAAAAAAAAAUIBAACaAAAA4M0rEEfflD/gzXEf0xDAPwAAAD8vAAAAAAAAAAFDAQAAmgAAAODNKxBH35Q/4M1xH9MQwD8AAAA/LwAAAAAAAAABRAEAAJoAAADgzSsQR9+UP+DNcR/TEMA/AAAAPy8AAAAAAAAAAUUBAACaAAAA4M0rEEfflD/gzXEf0xDAPwAAAD8vAAAAAAAAAAFGAQAAmgAAAEBertqH0JE/uNFup6h8vz8AAAA/TgAAAAAAAAABRwEAAJoAAACA3Si7kb6QP3A4gPQIaL8/AAAAP04AAAAAAAAAAUgBAACaAAAAwLlGNzdZjz9wOID0CGi/PwAAAD9eAAAAAAAAAAFJAQAAmgAAAICTFaYE54w/cNPFKIoVvz8AAAA/XgAAAAAAAAABSgEAAJoAAAAg/3Ee/4mJP/gFo47JPr8/AAAAP30AAAAAAAAAAUsBAACaAAAAgI/06D97hj+wbLTbKSq/PwAAAD99AAAAAAAAAAFMAQAAmgAAAIBEnQXHuoM/MJ+RQWlTvz8AAAA/fQAAAAAAAAABTQEAAJoAAACg+UUiTvqAP3A4gPQIaL8/AAAAP5wAAAAAAAAAAU4BAACaAAAAAKcpIjcQfT/4al1aSJG/PwAAAD+cAAAAAAAAAAFPAQAAmgAAAIBax//RK3g/MARMDeilvz8AAAA/nAAAAAAAAAABUAEAAJoAAABADmXdbEdzP3wa6fgiG8A/AAAAP7wAAAAAAAAAAVEBAACaAAAAAKo2B0I4bz+Af6PEoW3APwAAAD+8AAAAAAAAAAFSAQAAmgAAAABe1OTcU2o/pP73AzGhwD8AAAA/vAAAAAAAAAABUwEAAJoAAACAEXLCd29lP2zKwxwQ38A/AAAAP8sAAAAAAAAAAVQBAACaAAAAgFio6CvEYT9MsCmp//3APwAAAD/LAAAAAAAAAAFVAQAAmgAAAAA+vR3AMVw/DHz1wd47wT8AAAA/6gAAAAAAAAABVgEAAJoAAAAAPr0dwDFcPxDhr41djsE/AAAAP+oAAAAAAAAAAVcBAACaAAAAAD69HcAxXD+UeEe/GwrCPwAAAD/6AAAAAAAAAAFYAQAAmgAAAAAYjIyNv1k/PCp5ZOpmwj8AAAA/+gAAAAAAAAABWQEAAJoAAAAAPr0dwDFcP2CpzaN5msI/AAAAPwoBAAAAAAAAAVoBAACaAAAAAGXurvKjXj8AW/9ISPfCPwAAAD8KAQAAAAAAAAFbAQAAmgAAAIB+2XleNmQ/BMC5FMdJwz8AAAA/KQEAAAAAAAABXAEAAJoAAAAAOKNTquFnP6xx67mVpsM/AAAAPykBAAAAAAAAAV0BAACaAAAAAMs7nMMaaT/0b5Q4tA3EPwAAAD8pAQAAAAAAAAFeAQAAmgAAAADxbC32jGs/1Lq0kCJ/xD8AAAA/SAEAAAAAAAABXwEAAJoAAACAhAV2D8ZsPxy5XQ9B5sQ/AAAAP0gBAAAAAAAAAWABAACaAAAAABeevij/bT/Eao+0D0PFPwAAAD9IAQAAAAAAAAFhAQAAmgAAAMAxgPDGcXE/yM9JgI6VxT8AAAA/WAEAAAAAAAABYgEAAJoAAABADmXdbEdzP6waatj8BsY/AAAAP1gBAAAAAAAAAWMBAACaAAAAgMcut7jydj/sGBNXG27GPwAAAD93AQAAAAAAAAFkAQAAmgAAAIDKRDWROns/GP0hYin0xj8AAAA/dwEAAAAAAAABZQEAAJoAAAAAOsJqUEl+PzzhMG03esc/AAAAP3cBAAAAAAAAAWYBAACaAAAAALD5fcFdgD88Rus4tszHPwAAAD+WAQAAAAAAAAFnAQAAmgAAACDWKg/0z4I/BBK3UZUKyD8AAAA/lgEAAAAAAAABaAEAAJoAAADgsg/8maWEP2wq+kPEUsg/AAAAP5YBAAAAAAAAAWkBAACaAAAAgI/06D97hj/MQj0285rIPwAAAD+2AQAAAAAAAAFqAQAAmgAAAKC1JXpy7Yg/MFuAKCLjyD8AAAA/tgEAAAAAAAABawEAAJoAAADgtjC5XhGLP3D0btvB98g/AAAAP7YBAAAAAAAAAWwBAACaAAAAAN1hSpGDjT+wjV2OYQzJPwAAAD/FAQAAAAAAAAFtAQAAmgAAAACU3BYFIpA/UNrUZ7EWyT8AAAA/xQEAAAAAAAABbgEAAJoAAABwOYiIQYKRP1Da1GexFsk/AAAAP+QBAAAAAAAAAW8BAACaAAAAoANaTMQwkz9w9G7bwffIPwAAAD/kAQAAAAAAAAFwAQAAmgAAAODNKxBH35Q/rCijwuK5yD8AAAA/9AEAAAAAAAABcQEAAJoAAABgc9eBgz+WPyz2xVyjkMg/AAAAP/QBAAAAAAAAAXIBAACaAAAAMCuWHOPGlz+MqU6DU4bIPwAAAD8EAgAAAAAAAAFzAQAAmgAAAKDQQY4fJ5k/TBBg0LNxyD8AAAA/BAIAAAAAAAABdAEAAJoAAAAgdu3/W4eaP8xCPTbzmsg/AAAAPyMCAAAAAAAAAXUBAACaAAAAoCyhW8/qmT8QQea0EQLJPwAAAD8jAgAAAAAAAAF2AQAAmgAAAKAsoVvP6pk/EEHmtBECyT8AAAA/IwIAAAAAAAABdwEAAJoAAACgLKFbz+qZPxBB5rQRAsk/AAAAPyMCAAAAAAAAAXgBAACaAAAAoCyhW8/qmT8QQea0EQLJPwAAAD8zAgAAAAAAAAF5AQAAmgAAAKIYty2Gb+E/SAIn5s2+xT8AAAA/AAAAAAAAAAABegEAAJoAAAC4xVNNSVjhP0zMm33LY8Y/AAAAPx8AAAAAAAAAAXsBAACaAAAAuMVTTUlY4T9MzJt9y2PGPwAAAD8fAAAAAAAAAAF8AQAAmgAAAHzk0VaYM+E/rH8kpHtZxj8AAAA/HwAAAAAAAAABfQEAAJoAAADYx5QqsBjhPxCYZ5aqocY/AAAAPz8AAAAAAAAAAX4BAACaAAAA6Eg1meP44D+05N5v+qvGPwAAAD8/AAAAAAAAAAF/AQAAmgAAAPjJ1QcX2eA/tOTeb/qrxj8AAAA/TgAAAAAAAAABgAEAAJoAAAAufAepvLvgPzgXvNU51cY/AAAAP04AAAAAAAAAAYEBAACaAAAA+MaBY5uf4D+4SZk7ef7GPwAAAD9eAAAAAAAAAAGCAQAAmgAAAMIR/B16g+A/PHx2obgnxz8AAAA/XgAAAAAAAAABgwEAAJoAAAD4wy2/H2bgP/xHQrqXZcc/AAAAP24AAAAAAAAAAYQBAACaAAAAmt0WR4xH4D/gkmISBtfHPwAAAD9uAAAAAAAAAAGFAQAAmgAAANKPSOgxKuA/bCr6Q8RSyD8AAAA/jQAAAAAAAAABhgEAAJoAAABQeKA9LAngP2yPtA9Dpcg/AAAAP40AAAAAAAAAAYcBAACaAAAAe+hXVfre3z/Mp/cBcu3IPwAAAD+cAAAAAAAAAAGIAQAAmgAAAOlMu5dFpN8/sPIXWuBeyT8AAAA/nAAAAAAAAAABiQEAAJoAAAAvgI2nHmffPxxwFRiO+ck/AAAAP6wAAAAAAAAAAYoBAACaAAAAn+Tw6Wks3z8IIPA7e73KPwAAAD+sAAAAAAAAAAGLAQAAmgAAAC965V4n9N4/lBxCObiLyz8AAAA/ywAAAAAAAAABjAEAAJoAAADBD9rT5LvePzgzLqoFO8w/AAAAP8sAAAAAAAAAAY0BAACaAAAAVaXOSKKD3j+oFeYzMijNPwAAAD/bAAAAAAAAAAGOAQAAmgAAAOc6w71fS94/0F6vCr8Azj8AAAA/2wAAAAAAAAABjwEAAJoAAAAvbpXNOA7eP7gOii6sxM4/AAAAP+sAAAAAAAAAAZABAACaAAAAdaFn3RHR3T/ovA3Rt+/PPwAAAD/rAAAAAAAAAAGRAQAAmgAAALvUOe3qk90/ShzaBsJ40D8AAAA/EwEAAAAAAAABkgEAAJoAAAAnOZ0vNlndP2LzG9hHDtE/AAAAPxMBAAAAAAAAAZMBAACaAAAAu86RpPMg3T92yl2pzaPRPwAAAD8TAQAAAAAAAAGUAQAAmgAAAHWVF0wj69w/4EdbZ3s+0j8AAAA/IgEAAAAAAAABlQEAAJoAAADd+XqObrDcP/genTgB1NI/AAAAPyIBAAAAAAAAAZYBAACaAAAAs5mZBvFr3D82dTNJFp3TPwAAAD9CAQAAAAAAAAGXAQAAmgAAACH+/Eg8Mdw/etiWk7NW1D8AAAA/QgEAAAAAAAABmAEAAJoAAABlMc9YFfTbPxritcp4FdU/AAAAP0IBAAAAAAAAAZkBAACaAAAAIfhUAEW+2z+e3gfItePVPwAAAD9hAQAAAAAAAAGaAQAAmgAAAE1Sjj/Lj9s/jo7i66Kn1j8AAAA/YQEAAAAAAAABmwEAAJoAAAB1rMd+UWHbP0IXVmL3mdc/AAAAP2EBAAAAAAAAAZwBAACaAAAA7WgjI7w32z+i7ECym5bYPwAAAD+AAQAAAAAAAAGdAQAAmgAAAGUlf8cmDts/Umjn7meY2T8AAAA/gAEAAAAAAAABngEAAJoAAAArRP3QdenaP/rjjSs0mto/AAAAP4ABAAAAAAAAAZ8BAACaAAAArVhR1//Q2j/WhpsVmW3bPwAAAD+QAQAAAAAAAAGgAQAAmgAAAJ8AWXXgv9o/VnYg2U1L3D8AAAA/kAEAAAAAAAABoQEAAJoAAADjCoN4pbPaP47MtuliFN0/AAAAP68BAAAAAAAAAaIBAACaAAAAlahgE8Gu2j86SF0mLxbePwAAAD+vAQAAAAAAAAGjAQAAmgAAAG93z+BOrNo/Mmq/TyMd3z8AAAA/vwEAAAAAAAABpAEAAJoAAABLRj6u3KnaP8kf1c/jDOA/AAAAP78BAAAAAAAAAaUBAACaAAAAu9nxRTOx2j/ZPVMe5oDgPwAAAD/OAQAAAAAAAAGmAQAAmgAAAFWeNhD8uto/lbUVgMDv4D8AAAA/zgEAAAAAAAABpwEAAJoAAAA7xZ0/qcnaPytaeusGXOE/AAAAP+4BAAAAAAAAAagBAACaAAAAt7BJOR/i2j9TPon2FOLhPwAAAD/uAQAAAAAAAAGpAQAAmgAAAA9rZAAj+No/UU86C49l4j8AAAA/7gEAAAAAAAABqgEAAJoAAAD/6cOR7xfbP3czSRad6+I/AAAAPw0CAAAAAAAAAasBAACaAAAAOctFiKA82z/V94JRx2TjPwAAAD8NAgAAAAAAAAGsAQAAmgAAAHWsx35RYds/M7y8jPHd4z8AAAA/DQIAAAAAAAABrQEAAJoAAADjFtMJlJnbP3NmXFQLduQ/AAAAPxwCAAAAAAAAAa4BAACaAAAAm+MA+rrW2z97MNHrCBvlPwAAAD8cAgAAAAAAAAGvAQAAmgAAAKESUU/GGNw/g/pFgwbA5T8AAAA/PAIAAAAAAAABsAEAAJoAAADPcjLXQ13cP2XxXCRwYuY/AAAAPzwCAAAAAAAAAbEBAACaAAAAr3Dx+dyc3D/piPRVLt7mPwAAAD88AgAAAAAAAAGyAQAAmgAAANnQ0oFa4dw/B7Q/3rhC5z8AAAA/WwIAAAAAAAABswEAAJoAAABTk9ZuvCrdP/sLLXCvpOc/AAAAP1sCAAAAAAAAAbQBAACaAAAAPemN83R73T+hvV4VfgHoPwAAAD9bAgAAAAAAAAG1AQAAmgAAAAEOtEW7yd0/oyIZ4fxT6D8AAAA/egIAAAAAAAABtgEAAJoAAAATlfz85RzeP6mH06x7pug/AAAAP3oCAAAAAAAAAbcBAACaAAAA/+qzgZ5t3j8brePYMt/oPwAAAD96AgAAAAAAAAG4AQAAmgAAAH8FsNAfyN4/3Xiv8REd6T8AAAA/igIAAAAAAAABuQEAAJoAAABPgs6EhSffP0+evx3JVek/AAAAP4oCAAAAAAAAAboBAACaAAAA3fTCNSaT3z+b8HFT7IvpPwAAAD+pAgAAAAAAAAG7AQAAmgAAAG1nt+bG/t8/N+nfdTfH6T8AAAA/qQIAAAAAAAABvAEAAJoAAAD+7NXLMzXgPz+io/i66Ok/AAAAP7kCAAAAAAAAAb0BAACaAAAAZivlpeZk4D/5tKuOFgXqPwAAAD+5AgAAAAAAAAG+AQAAmgAAAGACPZnSleA/6afeVI4U6j8AAAA/yAIAAAAAAAABvwEAAJoAAADIQExzhcXgP2Mh+DdKHOo/AAAAP8gCAAAAAAAAAcABAACaAAAAohIP5Y784D8RezxLIhfqPwAAAD/oAgAAAAAAAAHBAQAAmgAAAO53he7uOuE/gTuSq1r96T8AAAA/6AIAAAAAAAABwgEAAJoAAADISUhg+HHhP/8ItUUb1Ok/AAAAP+gCAAAAAAAAAcMBAACaAAAAMIhXOquh4T8tMBzzs6XpPwAAAD/3AgAAAAAAAAHEAQAAmgAAACxfry2X0uE/gyrhluB56T8AAAA/9wIAAAAAAAABxQEAAJoAAAAmNgchgwPiPw0F0WopQek/AAAAPxYDAAAAAAAAAcYBAACaAAAARj7wRuE24j9rU5/FWuToPwAAAD8WAwAAAAAAAAHHAQAAmgAAAGIa3buvYeI/xaFtIIyH6D8AAAA/JgMAAAAAAAAByAEAAJoAAAB+9skwfoziP9FJgI6VJeg/AAAAPyYDAAAAAAAAAckBAACaAAAAAg5y24Ot4j8DxfDyMsbnPwAAAD82AwAAAAAAAAHKAQAAmgAAABa+Yp/Cz+I/R00ukVhX5z8AAAA/NgMAAAAAAAABywEAAJoAAABypHkXVu7iPwFPhRI68OY/AAAAP1UDAAAAAAAAAcwBAACaAAAAhChuKgUI4z99t+3ge3TmPwAAAD9VAwAAAAAAAAHNAQAAmgAAAJSsYj20IeM/HfOzpVH75T8AAAA/ZQMAAAAAAAABzgEAAJoAAABYzjTrfjbjP+cB2GC7hOU/AAAAP2UDAAAAAAAAAc8BAACaAAAAile+fxBK4z8rihX/4BXlPwAAAD90AwAAAAAAAAHQAQAAmgAAALzgRxSiXeM/pfJ9zSKa5D8AAAA/dAMAAAAAAAAB0QEAAJoAAADGOEB2wW7jP+l6u2tIK+Q/AAAAP4QDAAAAAAAAAdIBAACaAAAA9sHJClOC4z/ZXD0dRrfjPwAAAD+EAwAAAAAAAAHTAQAAmgAAAAIawmxyk+M/AR/q/l824z8AAAA/owMAAAAAAAAB1AEAAJoAAADCD5hprZ/jPwUOOerlsuI/AAAAP6MDAAAAAAAAAdUBAACaAAAAyDuUGj2o4z/377qb4z7iPwAAAD+jAwAAAAAAAAHWAQAAmgAAABKetn8hreM/N3j4OQnQ4T8AAAA/wgMAAAAAAAAB1wEAAJoAAADMZ5DLzLDjP3sANtguYeE/AAAAP8IDAAAAAAAAAdgBAACaAAAAXgDZ5AWy4z/1aJ6mcOXgPwAAAD/CAwAAAAAAAAHZAQAAmgAAAPKYIf4+s+M/ER5+TgJ04D8AAAA/4gMAAAAAAAAB2gEAAJoAAADMZ5DLzLDjP3l5GeO7B+A/AAAAP+IDAAAAAAAAAdsBAACaAAAAOs9HspOv4z/OqWnv6jbfPwAAAD/iAwAAAAAAAAHcAQAAmgAAABKetn8hreM/TrrkKzZZ3j8AAAA/AQQAAAAAAAAB3QEAAJoAAADsbCVNr6rjP3IX10HRhd0/AAAAPwEEAAAAAAAAAd4BAACaAAAANKNLAQSn4z/6J1J+HKjcPwAAAD8BBAAAAAAAAAHfAQAAmgAAAKAKA+jKpeM/GoVElLfU2z8AAAA/IAQAAAAAAAAB4AEAAJoAAADoQCmcH6LjPyLInDZCINs/AAAAPyAEAAAAAAAAAeEBAACaAAAAwg+Yaa2f4z9qpOOLbIDaPwAAAD8gBAAAAAAAAAHiAQAAmgAAAAhGvh0CnOM/IkGAQc/G2T8AAAA/MAQAAAAAAAAB4wEAAJoAAADgFC3rj5njP9bdHPcxDdk/AAAAPzAEAAAAAAAAAeQBAACaAAAAAhrCbHKT4z8+1P2/bE7YPwAAAD9PBAAAAAAAAAHlAQAAmgAAAJCGDtUbjOM/osreiKeP1z8AAAA/TwQAAAAAAAAB5gEAAJoAAAAc81o9xYTjP8on0Z5CvNY/AAAAP08EAAAAAAAAAecBAACaAAAA0pA42OB/4z/CXVwHRRfWPwAAAD9fBAAAAAAAAAHoAQAAmgAAAPKVzVnDeeM/yqC0qc9i1T8AAAA/XwQAAAAAAAAB6QEAAJoAAACmM6v03nTjP87jDExartQ/AAAAP34EAAAAAAAAAeoBAACaAAAADG9mKhZr4z8ozSDbDP/TPwAAAD9+BAAAAAAAAAHrAQAAmgAAAJrbspK/Y+M/cKlnMDdf0z8AAAA/fgQAAAAAAAAB7AEAAJoAAAC84EcUol3jP1rSJV+xydI/AAAAP50EAAAAAAAAAe0BAACaAAAAbn4lr71Y4z/SOo4t803SPwAAAD+dBAAAAAAAAAHuAQAAmgAAAJCDujCgUuM/XrDDNb3C0T8AAAA/nQQAAAAAAAAB7wEAAJoAAAD4vnVm10jjPwJAk7GXGNE/AAAAP7wEAAAAAAAAAfABAACaAAAAXvownA4/4z+Mtci5YY3QPwAAAD+8BAAAAAAAAAHxAQAAmgAAAMY17NFFNeM/ll3bJ2sr0D8AAAA/vAQAAAAAAAAB8gEAAJoAAAAucacHfSvjP6S+ZFKZiM8/AAAAP9wEAAAAAAAAAfMBAACaAAAAlKxiPbQh4z+c9O+6m+POPwAAAD/cBAAAAAAAAAH0AQAAmgAAAGpP1VmyFuM/8N0DSk40zj8AAAA/3AQAAAAAAAAB9QEAAJoAAAA+8kd2sAvjP3BGbBiQuM0/AAAAP+sEAAAAAAAAAfYBAACaAAAA7GMpYDz+4j9EYl0NgjLNPwAAAD/rBAAAAAAAAAH3AQAAmgAAACxuU2MB8uI/fDHXKCSizD8AAAA/CgUAAAAAAAAB+AEAAJoAAACUqQ6ZOOjiP5jmttC1MMw/AAAAPwoFAAAAAAAAAfkBAACaAAAAIhZbAeLg4j9U6A1Sl8nLPwAAAD8aBQAAAAAAAAH6AQAAmgAAAGQghQSn1OI/UINThhh3yz8AAAA/GgUAAAAAAAAB+wEAAJoAAAA4w/cgpcniP6jRIeFJGss/AAAAPycFAAAAAAAAAfwBAACaAAAAwANI2L654j/EhgGJ26jKPwAAAD8nBQAAAAAAAAH9AQAAmgAAANrc4KgRq+I/4DvhMG03yj8AAAA/RgUAAAAAAAAB/gEAAJoAAABiHTFgK5viP+DWJmXu5Mk/AAAAP0YFAAAAAAAAAf8BAACaAAAANsCjfCmQ4j94vuNyv5zJPwAAAD9GBQAAAAAAAAEAAgAAmgAAAFKZPE18geI/lHPDGlEryT8AAAA/VgUAAAAAAAABAQIAAJoAAAAACx43CHTiPzBbgCgi48g/AAAAP1YFAAAAAAAAAQICAACaAAAAHOS2B1tl4j9sj7QPQ6XIPwAAAD91BQAAAAAAAAEDAgAAmgAAAH7zdYwCU+I/CHdxHRRdyD8AAAA/dQUAAAAAAAABBAIAAJoAAACazA5dVUTiPwQSt1GVCsg/AAAAP4QFAAAAAAAAAQUCAACaAAAAtKWnLag14j88Rus4tszHPwAAAD+EBQAAAAAAAAEGAgAAmgAAAIhIGkqmKuI/IMeW+SaZxz8AAAA/lAUAAAAAAAABBwIAAJoAAADKUkRNax7iP3x6HyDXjsc/AAAAP5QFAAAAAAAAAQgCAACaAAAAUpOUBIUO4j/8R0K6l2XHPwAAAD+zBQAAAAAAAAEJAgAAmgAAALSiU4ks/OE/WPvK4Edbxz8AAAA/swUAAAAAAAABCgIAAJoAAAA646NARuzhP3gVZVRYPMc/AAAAP7MFAAAAAAAAAQsCAACaAAAAxCP091/c4T+YL//HaB3HPwAAAD/TBQAAAAAAAAEMAgAAmgAAAN78jMiyzeE/mC//x2gdxz8AAAA/0wUAAAAAAAABDQIAAJoAAAAgB7fLd8HhPzgXvNU51cY/AAAAP9MFAAAAAAAAAQ4CAACaAAAA0HiYtQO04T9wS/C8WpfGPwAAAD/yBQAAAAAAAAEPAgAAmgAAAOhRMYZWpeE/TMybfctjxj8AAAA/8gUAAAAAAAABEAIAAJoAAACYwxJw4pfhP8iZvheMOsY/AAAAP/IFAAAAAAAAARECAACaAAAAkpcWv1KP4T8IzvL+rPzFPwAAAD8BBgAAAAAAAAESAgAAmgAAAIxrGg7DhuE/KOiMcr3dxT8AAAA/AQYAAAAAAAABEwIAAJoAAAAa2GZ2bH/hP6i1rwx+tMU/AAAAPyEGAAAAAAAAARQCAACaAAAAghMirKN14T+kUPVA/2HFPwAAAD8hBgAAAAAAAAEVAgAAmgAAAOpO3eHaa+E/eGzmNfHbxD8AAAA/IQYAAAAAAAABFgIAAJoAAABQipgXEmLhP/TUTgQzYMQ/AAAAP0AGAAAAAAAAARcCAACaAAAARjKgtfJQ4T+w1qWFFPnDPwAAAD9ABgAAAAAAAAEYAgAAmgAAAEYyoLXyUOE/sNalhRT5wz8AAAA/QAYAAAAAAAABGQIAAJoAAABGMqC18lDhP7DWpYUU+cM/AAAAP0AGAAAAAAAAARoCAACaAAAARjKgtfJQ4T+w1qWFFPnDPwAAAD9QBgAAAAAAAAEbAgAAmgAAAGQvKToR9OM/eC/Lru2TtT8AAAA/AAAAAAAAAAABHAIAAJoAAABkLyk6EfTjP3gvy67tk7U/AAAAPyAAAAAAAAAAAR0CAACaAAAAZC8pOhH04z94L8uu7ZO1PwAAAD8gAAAAAAAAAAEeAgAAmgAAAGQvKToR9OM/eC/Lru2TtT8AAAA/IAAAAAAAAAABHwIAAJoAAAB63MVZ1NzjPyAC88xSNbQ/AAAAPy8AAAAAAAAAASACAACaAAAA4heBjwvT4z8gnTgB1OKzPwAAAD8vAAAAAAAAAAEhAgAAmgAAAJCJYnmXxeM/mAWhzxVnsz8AAAA/TgAAAAAAAAABIgIAAJoAAACsYvtJ6rbjP1hsshx2UrM/AAAAP04AAAAAAAAAASMCAACaAAAAyDuUGj2o4z+YBaHPFWezPwAAAD9eAAAAAAAAAAEkAgAAmgAAAOAULeuPmeM/mGpbm5S5sz8AAAA/XgAAAAAAAAABJQIAAJoAAADWvDSJcIjjP6DPFWcTDLQ/AAAAP24AAAAAAAAAASYCAACaAAAAOMzzDRh24z+omYr+ELG0PwAAAD99AAAAAAAAAAEnAgAAmgAAAC50+6v4ZOM/uMi5YY2otT8AAAA/fQAAAAAAAAABKAIAAJoAAAD86nEXZ1HjP0AqxipJybY/AAAAP40AAAAAAAAAASkCAACaAAAAhCvCzoBB4z9Qvq9ZRBO4PwAAAD+NAAAAAAAAAAEqAgAAmgAAAMY17NFFNeM/qOuHO99xuT8AAAA/oQAAAAAAAAABKwIAAJoAAAAucacHfSvjPziyTtAZ5bo/AAAAP6EAAAAAAAAAASwCAACaAAAAKEWrVu0i4z9IRjj/FC+8PwAAAD+hAAAAAAAAAAEtAgAAmgAAAEhKQNjPHOM/2Az/k0+ivT8AAAA/sQAAAAAAAAABLgIAAJoAAADWtoxAeRXjPzCfkUFpU78/AAAAP7EAAAAAAAAAAS8CAACaAAAAHO2y9M0R4z8gzBqe8XfAPwAAAD/QAAAAAAAAAAEwAgAAmgAAAGIj2agiDuM/UBXkdH5QwT8AAAA/0AAAAAAAAAABMQIAAJoAAAD2uyHCWw/jP7z3m/6qPcI/AAAAP+AAAAAAAAAAATICAACaAAAAilRq25QQ4z+EjdyuhyDDPwAAAD/gAAAAAAAAAAEzAgAAmgAAAEQeRCdAFOM/MKTIH9XPwz8AAAA/7wAAAAAAAAABNAIAAJoAAAD85x1z6xfjP1jtkfZhqMQ/AAAAP+8AAAAAAAAAATUCAACaAAAAbnvRCkIf4z9ktwaOX03FPwAAAD8PAQAAAAAAAAE2AgAAmgAAALrd828mJOM/aIF7JV3yxT8AAAA/DwEAAAAAAAABNwIAAJoAAADACfAgtizjPyyyAQq7gsY/AAAAPw8BAAAAAAAAATgCAACaAAAA7GZ9BLg34z/cyO16CDLHPwAAAD8eAQAAAAAAAAE5AgAAmgAAAGQmLU2eR+M/PEbrOLbMxz8AAAA/HgEAAAAAAAABOgIAAJoAAACWr7bhL1vjP+hc16kDfMg/AAAAPz0BAAAAAAAAATsCAACaAAAAoAevQ09s4z/Mp/cBcu3IPwAAAD89AQAAAAAAAAE8AgAAmgAAAD74776nfuM/FKaggJBUyT8AAAA/TQEAAAAAAAABPQIAAJoAAADc6DA6AJHjP5TYfebPfck/AAAAP00BAAAAAAAAAT4CAACaAAAANKNLAQSn4z94vuNyv5zJPwAAAD9dAQAAAAAAAAE/AgAAmgAAALKO9/p5v+M/vFfSJV+xyT8AAAA/XQEAAAAAAAABQAIAAJoAAADoQ31Am9vjP3i+43K/nMk/AAAAP3wBAAAAAAAAAUECAACaAAAARCqUuC764z/QDLLN8D/JPwAAAD98AQAAAAAAAAFCAgAAmgAAADSp80n7GeQ/bI+0D0OlyD8AAAA/fAEAAAAAAAABQwIAAJoAAAAkKFPbxznkP7wTDtN2o8c/AAAAP4wBAAAAAAAAAUQCAACaAAAAJChT28c55D+8Ew7TdqPHPwAAAD+MAQAAAAAAAAFFAgAAmgAAACQoU9vHOeQ/vBMO03ajxz8AAAA/jAEAAAAAAAABRgIAAJoAAAAkKFPbxznkP7wTDtN2o8c/AAAAP6sBAAAAAAAAAUcCAACaAAAAfOXBRkeJ5D8Azj0GWIduPwAAAD8AAAAAAAAAAAFIAgAAmgAAANKf3A1Ln+Q/AHI6P6jggz8AAAA/HwAAAAAAAAABSQIAAJoAAADSn9wNS5/kPwByOj+o4IM/AAAAPx8AAAAAAAAAAUoCAACaAAAA0p/cDUuf5D8Acjo/qOCDPwAAAD8vAAAAAAAAAAFLAgAAmgAAANKf3A1Ln+Q/AHI6P6jggz8AAAA/LwAAAAAAAAABTAIAAJoAAACsbkvb2JzkP4CjXi4r5ZQ/AAAAP0MAAAAAAAAAAU0CAACaAAAAZjglJ4Sg5D/gvXmBFbKaPwAAAD9DAAAAAAAAAAFOAgAAmgAAANKf3A1Ln+Q/kAPiGz67oD8AAAA/QwAAAAAAAAABTwIAAJoAAAA+B5T0EZ7kP8D1KREy9KM/AAAAP1MAAAAAAAAAAVACAACaAAAAjGm2Wfai5D9wfwk45KinPwAAAD9TAAAAAAAAAAFRAgAAmgAAALKaR4xopeQ/oNYL+VY0qz8AAAA/cgAAAAAAAAABUgIAAJoAAADYy9i+2qfkP1D7MFSKlq4/AAAAP3IAAAAAAAAAAVMCAACaAAAAbGQh2BOp5D+wrEeNwUKwPwAAAD+BAAAAAAAAAAFUAgAAmgAAAGxkIdgTqeQ/sKxHjcFCsD8AAAA/gQAAAAAAAAABVQIAAJoAAABsZCHYE6nkP7CsR43BQrA/AAAAP4EAAAAAAAAAAVYCAACaAAAAbGQh2BOp5D+wrEeNwUKwPwAAAD+RAAAAAAAAAAFXAgAAmgAAAEcmFmOqv9E/yZ719fe26j8AAAA/AAAAAAAAAAABWAIAAJoAAAD7w/P9xbrRP3n4OQnQseo/AAAAPx8AAAAAAAAAAVkCAACaAAAA+8Pz/cW60T95+DkJ0LHqPwAAAD8fAAAAAAAAAAFaAgAAmgAAAPvD8/3FutE/efg5CdCx6j8AAAA/LwAAAAAAAAABWwIAAJoAAAD1lKOounjRP6HLl/9jtOo/AAAAPy8AAAAAAAAAAVwCAACaAAAABxZEF+5Y0T9RJdwSPK/qPwAAAD9OAAAAAAAAAAFdAgAAmgAAAKMDMe7KMdE/yZ719fe26j8AAAA/TgAAAAAAAAABXgIAAJoAAAAbwIySNQjRPws45KiXy+o/AAAAP04AAAAAAAAAAV8CAACaAAAAlXzoNqDe0D8n/nRlo93qPwAAAD9eAAAAAAAAAAFgAgAAmgAAAFWbZkDvudA/jWrBDtf06j8AAAA/bQAAAAAAAAABYQIAAJoAAABnHAevIprQP/fWDbgKDOs/AAAAP20AAAAAAAAAAWICAACaAAAAnc44UMh80D9hQ1phPiPrPwAAAD99AAAAAAAAAAFjAgAAmgAAAGHttlkXWNA/uaLZ0OlJ6z8AAAA/fQAAAAAAAAABZAIAAJoAAABxblfISjjQPzvVtjYpc+s/AAAAP5wAAAAAAAAAAWUCAACaAAAAge/3Nn4Y0D+/B5ScaJzrPwAAAD+cAAAAAAAAAAFmAgAAmgAAALqldRUs+88/QTpxAqjF6z8AAAA/nAAAAAAAAAABZwIAAJoAAABak2LsCNTPP8NsTmjn7us/AAAAP7sAAAAAAAAAAWgCAACaAAAA+oBPw+Wszz+7GEWx4h/sPwAAAD+7AAAAAAAAAAFpAgAAmgAAAHqVo8lvlM8/LT5V3ZlY7D8AAAA/uwAAAAAAAAABagIAAJoAAACuR9VqFXfPPxvdfuwMmew/AAAAP9sAAAAAAAAAAWsCAACaAAAAMlwpcZ9ezz/dqEoF7NbsPwAAAD/bAAAAAAAAAAFsAgAAmgAAAJqX5KbWVM8/yUd0FF8X7T8AAAA/2wAAAAAAAAABbQIAAJoAAABONcJB8k/PP2NA4jaqUu0/AAAAP+oAAAAAAAAAAW4CAACaAAAATjXCQfJPzz93smk8sZXtPwAAAD/qAAAAAAAAAAFvAgAAmgAAAE41wkHyT88/EavXXvzQ7T8AAAA/CgEAAAAAAAABcAIAAJoAAABONcJB8k/PPzUqLJ6LBO4/AAAAPwoBAAAAAAAAAXECAACaAAAAMlwpcZ9ezz+PiasNNyvuPwAAAD8KAQAAAAAAAAFyAgAAmgAAAH6+S9aDY88/19tdQ1ph7j8AAAA/KQEAAAAAAAABcwIAAJoAAACuR9VqFXfPPyMuEHl9l+4/AAAAPykBAAAAAAAAAXQCAACaAAAAxvfFLlSZzz9JrWS4DMvuPwAAAD8pAQAAAAAAAAF1AgAAmgAAAHJs+7xbxc8/aSy595v+7j8AAAA/SAEAAAAAAAABdgIAAJoAAABuQ1OwR/bPP+tell3bJ+8/AAAAP0gBAAAAAAAAAXcCAACaAAAAW75mBAwW0D/1F1rgXknvPwAAAD9IAQAAAAAAAAF4AgAAmgAAACUMNWNmM9A/AdEdY+Jq7z8AAAA/WAEAAAAAAAABeQIAAJoAAABh7bZZF1jQP+G2g+/Rie8/AAAAP1gBAAAAAAAAAXoCAACaAAAA6zBbtayB0D8RQ6Vo6a3vPwAAAD93AQAAAAAAAAF7AgAAmgAAAHF0/xBCq9A/AzbYLmG97z8AAAA/dwEAAAAAAAABfAIAAJoAAAD5t6Ns19TQP71I4MS82e8/AAAAP3cBAAAAAAAAAX0CAACaAAAAEWiUMBb30D8zwvmneOHvPwAAAD+WAQAAAAAAAAF+AgAAmgAAAE1JFifHG9E/M8L5p3jh7z8AAAA/lgEAAAAAAAABfwIAAJoAAACvWylQ6kLRPzPC+ad44e8/AAAAP5YBAAAAAAAAAYACAACaAAAAOZ/Nq39s0T9Dz8bhANLvPwAAAD+1AQAAAAAAAAGBAgAAmgAAAL/icQcVltE/U9yTG4nC7z8AAAA/tQEAAAAAAAABggIAAJoAAACViDjIjsTRP2PpYFURs+8/AAAAP7UBAAAAAAAAAYMCAACaAAAAXdYGJ+nh0T/Rqba1SZnvPwAAAD/VAQAAAAAAAAGEAgAAmgAAAE1VZri1AdI/KaR7WXZt7z8AAAA/1QEAAAAAAAABhQIAAJoAAACJNuiuZibSP3ueQP2iQe8/AAAAP9UBAAAAAAAAAYYCAACaAAAAe7VHQDNG0j/TmAWhzxXvPwAAAD/pAQAAAAAAAAGHAgAAmgAAAM9vYgc3XNI/rxmxYUDi7j8AAAA/6QEAAAAAAAABiAIAAJoAAAAD+eubyG/SPwcUdgVttu4/AAAAP+kBAAAAAAAAAYkCAACaAAAAmb0wZpF50j9ZDjupmYruPwAAAD/5AQAAAAAAAAGKAgAAmgAAAA1R5P3ngNI/Aa+7Oe5j7j8AAAA/+QEAAAAAAAABiwIAAJoAAABZswZjzIXSP1epgN0aOO4/AAAAPxgCAAAAAAAAAYwCAACaAAAAy0a6+iKN0j81KiyeiwTuPwAAAD8YAgAAAAAAAAGNAgAAmgAAAMtGuvoijdI/iSTxQbjY7T8AAAA/GAIAAAAAAAABjgIAAJoAAAANUeT954DSP4FrLb80t+0/AAAAPzcCAAAAAAAAAY8CAACaAAAAmb0wZpF50j8X/+AVAaDtPwAAAD83AgAAAAAAAAGQAgAAmgAAAI9lOARyaNI/vZ9hplV57T8AAAA/NwIAAAAAAAABkQIAAJoAAAA5qx09blLSPy1gtwaOX+0/AAAAP1YCAAAAAAAAAZICAACaAAAAbV1P3hM10j/705WNdjvtPwAAAD9WAgAAAAAAAAGTAgAAmgAAADN8zediENI/uzqn2tYm7T8AAAA/VgIAAAAAAAABlAIAAJoAAADPabq+P+nRP3ehuCc3Eu0/AAAAP3YCAAAAAAAAAZUCAACaAAAA4epaLXPJ0T/XVEFO5wftPwAAAD92AgAAAAAAAAGWAgAAmgAAABedjM4YrNE/DzVsfgP77D8AAAA/dgIAAAAAAAABlwIAAJoAAACZseDUopPRP82bfctj5uw/AAAAP4UCAAAAAAAAAZgCAACaAAAAW9Be3vFu0T/Nm33LY+bsPwAAAD+FAgAAAAAAAAGZAgAAmgAAAJWCkH+XUdE/zZt9y2Pm7D8AAAA/pAIAAAAAAAABmgIAAJoAAACjAzHuyjHRP82bfctj5uw/AAAAP6QCAAAAAAAAAZsCAACaAAAAmas4jKsg0T/Nm33LY+bsPwAAAD+kAgAAAAAAAAGcAgAAmgAAABvAjJI1CNE/zZt9y2Pm7D8AAAA/tAIAAAAAAAABnQIAAJoAAAA3mSVjiPnQPx9CObiL6+w/AAAAP7QCAAAAAAAAAZ4CAACaAAAAUXK+M9vq0D/Nm33LY+bsPwAAAD/TAgAAAAAAAAGfAgAAmgAAAN/eCpyE49A/RxWXrh/u7D8AAAA/0wIAAAAAAAABoAIAAJoAAABHGsbRu9nQP5e7UptH8+w/AAAAP+MCAAAAAAAAAaECAACaAAAAIek0n0nX0D8PNWx+A/vsPwAAAD/jAgAAAAAAAAGiAgAAmgAAAG1LVwQu3NA/X9snaysA7T8AAAA/8wIAAAAAAAABowIAAJoAAABtS1cELtzQPzcIynSX/ew/AAAAP/MCAAAAAAAAAaQCAACaAAAAua15aRLh0D9f2ydrKwDtPwAAAD/zAgAAAAAAAAGlAgAAmgAAAHejT2ZN7dA/11RBTucH7T8AAAA/EgMAAAAAAAABpgIAAJoAAACpLNn63gDRP/8nn0R7Cu0/AAAAPxIDAAAAAAAAAacCAACaAAAA/+bzweIW0T9DwY33Gh/tPwAAAD8xAwAAAAAAAAGoAgAAmgAAAFehDonmLNE/C+Fix/4r7T8AAAA/MQMAAAAAAAABqQIAAJoAAABHIG4as0zRP4NafKq6M+0/AAAAPzEDAAAAAAAAAaoCAACaAAAAgwHwEGRx0T/VADiX4jjtPwAAAD9QAwAAAAAAAAGrAgAAmgAAAJmx4NSik9E/I6fzgwo+7T8AAAA/UAMAAAAAAAABrAIAAJoAAAD7w/P9xbrRP9UAOJfiOO0/AAAAP1ADAAAAAAAAAa0CAACaAAAAOaV19Hbf0T9bhx60JjHtPwAAAD9gAwAAAAAAAAGuAgAAmgAAAL/oGVAMCdI/g1p8qroz7T8AAAA/YAMAAAAAAAABrwIAAJoAAABJLL6roTLSP2uU6+2uIe0/AAAAP38DAAAAAAAAAbACAACaAAAAQwMWn41j0j93obgnNxLtPwAAAD9/AwAAAAAAAAGxAgAAmgAAABmp3F8HktI/J/v8Og8N7T8AAAA/fwMAAAAAAAABsgIAAJoAAADFHRLuDr7SPw81bH4D++w/AAAAP54DAAAAAAAAAbMCAACaAAAAA/+T5L/i0j9v6PSks/DsPwAAAD+eAwAAAAAAAAG0AgAAmgAAAGURpw3jCdM/LU8G8hPc7D8AAAA/ngMAAAAAAAABtQIAAJoAAAAJLuQ5yyTTPz1c0yuczOw/AAAAP64DAAAAAAAAAbYCAACaAAAAE4bcm+o10z9LaaBlJL3sPwAAAD+uAwAAAAAAAAG3AgAAmgAAAK1KIWazP9M//cLkePy37D8AAAA/zQMAAAAAAAABuAIAAJoAAACtSiFmsz/TP6scKYzUsuw/AAAAP80DAAAAAAAAAbkCAACaAAAA4fxSB1ki0z8N0LGyhKjsPwAAAD/dAwAAAAAAAAG6AgAAmgAAAMtMYkMaANM/k1aYz8ig7D8AAAA/3QMAAAAAAAABuwIAAJoAAADLTGJDGgDTP5NWmM/IoOw/AAAAP/sDAAAAAAAAAbwCAACaAAAAy0xiQxoA0z+TVpjPyKDsPwAAAD/7AwAAAAAAAAG9AgAAmgAAAMtMYkMaANM/k1aYz8ig7D8AAAA/GgQAAAAAAAABvgIAAJoAAADXpFqlORHTP2tkUNrUZ+k/AAAAPwAAAAAAAAAAAb8CAACaAAAA16RapTkR0z9rZFDa1GfpPwAAAD8PAAAAAAAAAAHAAgAAmgAAANekWqU5EdM/a2RQ2tRn6T8AAAA/DwAAAAAAAAABwQIAAJoAAADXpFqlORHTP2tkUNrUZ+k/AAAAPy8AAAAAAAAAAcICAACaAAAA16RapTkR0z9rZFDa1GfpPwAAAD8vAAAAAAAAAAHDAgAAmgAAANekWqU5EdM/a2RQ2tRn6T8AAAA/PgAAAAAAAAABxAIAAJoAAADXpFqlORHTP2tkUNrUZ+k/AAAAPz4AAAAAAAAAAcUCAACaAAAAhRmQM0E90z9bV4OgTHfpPwAAAD9OAAAAAAAAAAHGAgAAmgAAAGlA92LuS9M/kzeu0Ghq6T8AAAA/TgAAAAAAAAABxwIAAJoAAACbyYD3f1/TP/PqNvcYYOk/AAAAP20AAAAAAAAAAcgCAACaAAAA84ObvoN10z93cR0UXVjpPwAAAD9tAAAAAAAAAAHJAgAAmgAAAEs+toWHi9M/J8thJzVT6T8AAAA/bQAAAAAAAAABygIAAJoAAADHKWJ//aPTPyfLYSc1U+k/AAAAP30AAAAAAAAAAcsCAACaAAAARxUOeXO80z+vUUhEeUvpPwAAAD99AAAAAAAAAAHMAgAAmgAAAOkxS6Vb19M/h37qTeVI6T8AAAA/nAAAAAAAAAABzQIAAJoAAACxfxkEtvTTPzfYLmG9Q+k/AAAAP5wAAAAAAAAAAc4CAACaAAAAVZxWMJ4P1D/nMXN0lT7pPwAAAD+sAAAAAAAAAAHPAgAAmgAAAEcbtsFqL9Q/f8Umy2En6T8AAAA/rAAAAAAAAAAB0AIAAJoAAADrN/PtUkrUP81r4reJLOk/AAAAP7sAAAAAAAAAAdECAACaAAAAP/INtVZg1D8tH2veOSLpPwAAAD+7AAAAAAAAAAHSAgAAmgAAAL/dua7MeNQ/f8Umy2En6T8AAAA/2gAAAAAAAAAB0wIAAJoAAAB904+rB4XUP914r/ERHek/AAAAP9oAAAAAAAAAAdQCAACaAAAAO8llqEKR1D/Na+K3iSzpPwAAAD/aAAAAAAAAAAHVAgAAmgAAAGH69tq0k9Q/5zFzdJU+6T8AAAA/+gAAAAAAAAAB1gIAAJoAAABh+vbatJPUP4d+6k3lSOk/AAAAP/oAAAAAAAAAAdcCAACaAAAAiSuIDSeW1D832C5hvUPpPwAAAD/6AAAAAAAAAAHYAgAAmgAAAIkriA0nltQ/X6uMV1FG6T8AAAA/+gAAAAAAAAAB2QIAAJoAAAAxcW1GI4DUP//3AzGhUOk/AAAAPwkBAAAAAAAAAdoCAACaAAAAMXFtRiOA1D//9wMxoVDpPwAAAD8pAQAAAAAAAAHbAgAAmgAAADFxbUYjgNQ///cDMaFQ6T8AAAA/KQEAAAAAAAAB3AIAAJoAAAAxcW1GI4DUP//3AzGhUOk/AAAAPykBAAAAAAAAAd0CAACaAAAAgfaPbyTh0z+DKuGW4HnpPwAAAD8AAAAAAAAAAAHeAgAAmgAAAIH2j28k4dM/gyrhluB56T8AAAA/EAAAAAAAAAAB3wIAAJoAAACB9o9vJOHTP4Mq4Zbgeek/AAAAPxAAAAAAAAAAAeACAACaAAAAgfaPbyTh0z+DKuGW4HnpPwAAAD8QAAAAAAAAAAHhAgAAmgAAAIH2j28k4dM/gyrhluB56T8AAAA/LwAAAAAAAAAB4gIAAJoAAACB9o9vJOHTP4Mq4Zbgeek/AAAAPy8AAAAAAAAAAeMCAACaAAAAgfaPbyTh0z+DKuGW4HnpPwAAAD8vAAAAAAAAAAHkAgAAmgAAAIH2j28k4dM/gyrhluB56T8AAAA/LwAAAAAAAAAB5QIAAJoAAACB9o9vJOHTP4Mq4Zbgeek/AAAAPy8AAAAAAAAAAeYCAACaAAAAgfaPbyTh0z+DKuGW4HnpPwAAAD8vAAAAAAAAAAHnAgAAmgAAAIH2j28k4dM/gyrhluB56T8AAAA/PwAAAAAAAAAB6AIAAJoAAACB9o9vJOHTP4Mq4Zbgeek/AAAAPz8AAAAAAAAAAekCAACaAAAAgfaPbyTh0z+DKuGW4HnpPwAAAD9eAAAAAAAAAAHqAgAAmgAAACk8daggy9M/h4+bYl/M6T8AAAA/fQAAAAAAAAAB6wIAAJoAAABRbQbbks3TP+/75wuT4+k/AAAAP30AAAAAAAAAAewCAACaAAAAKTx1qCDL0z/5tKuOFgXqPwAAAD+NAAAAAAAAAAHtAgAAmgAAAHeelw0F0NM/YyH4N0oc6j8AAAA/jQAAAAAAAAAB7gIAAJoAAADDALpy6dTTP1/N7oBFTeo/AAAAP6wAAAAAAAAAAe8CAACaAAAAW8X+PLLe0z+PWRD6XHHqPwAAAD+sAAAAAAAAAAHwAgAAmgAAAM1YstQI5tM/H5m6mSSL6j8AAAA/vAAAAAAAAAAB8QIAAJoAAAAbu9Q57erTPylSfhyorOo/AAAAP8wAAAAAAAAAAfICAACaAAAAP+xlbF/t0z+RvsrF28PqPwAAAD/MAAAAAAAAAAHzAgAAmgAAAGUd957R79M//SoXbw/b6j8AAAA/zAAAAAAAAAAB9AIAAJoAAABlHfee0e/TPz/EBSKv7+o/AAAAP+sAAAAAAAAAAfUCAACaAAAAjU6I0UPy0z8H5NrxkvzqPwAAAD/rAAAAAAAAAAH2AgAAmgAAANmwqjYo99M/zwOwwXYJ6z8AAAA/6wAAAAAAAAAB9wIAAJoAAAD/4TtpmvnTP0d9yaQyEes/AAAAPwoBAAAAAAAAAfgCAACaAAAA/+E7aZr50z+ZI4WRWhbrPwAAAD8KAQAAAAAAAAH5AgAAmgAAAG917wDxANQ/YUNaYT4j6z8AAAA/CgEAAAAAAAAB+gIAAJoAAAC91xFm1QXUP1E2jSe2Mus/AAAAPy0BAAAAAAAAAfsCAACaAAAA4wijmEcI1D/Jr6YKcjrrPwAAAD8tAQAAAAAAAAH8AgAAmgAAAC9rxf0rDdQ/afwd5MFE6z8AAAA/LQEAAAAAAAAB/QIAAJoAAABVnFYwng/UP+N1N8d9TOs/AAAAPz0BAAAAAAAAAf4CAACaAAAAfc3nYhAS1D/jdTfHfUzrPwAAAD89AQAAAAAAAAH/AgAAmgAAABeSLC3ZG9Q/UTaNJ7Yy6z8AAAA/PQEAAAAAAAABAAMAAJoAAAA5w71fSx7UP2FDWmE+I+s/AAAAP1wBAAAAAAAAAQEDAACaAAAAOcO9X0se1D9hQ1phPiPrPwAAAD9cAQAAAAAAAAECAwAAmgAAADnDvV9LHtQ/YUNaYT4j6z8AAAA/XAEAAAAAAAABAwMAAJoAAAA5w71fSx7UP2FDWmE+I+s/AAAAP3sBAAAAAAAAAQQDAACaAAAA+ojflBg8wz+YaxQSUd7SPwAAAD8AAAAAAAAAAAEFAwAAmgAAAPqI35QYPMM/mGsUElHe0j8AAAA/HwAAAAAAAAABBgMAAJoAAAD6iN+UGDzDP5hrFBJR3tI/AAAAPx8AAAAAAAAAAQcDAACaAAAAUj1SEyXfwj9EggCDno3TPwAAAD8fAAAAAAAAAAEIAwAAmgAAAIjvg7TKwcI/Bk7Mm33L0z8AAAA/PwAAAAAAAAABCQMAAJoAAAAKBNi6VKnCP2pmD46sE9Q/AAAAPz8AAAAAAAAAAQoDAACaAAAAvqG1VXCkwj8eJQ5tA2HUPwAAAD8/AAAAAAAAAAELAwAAmgAAAFZm+h85rsI/PqRirJKU1D8AAAA/XgAAAAAAAAABDAMAAJoAAACI74O0ysHCPwZwLsVx0tQ/AAAAP14AAAAAAAAAAQ0DAACaAAAAnp90eAnkwj8m74IEAQbVPwAAAD9eAAAAAAAAAAEOAwAAmgAAAOTY7tDZGcM/+scbV2g01T8AAAA/fQAAAAAAAAABDwMAAJoAAADgr0bExUrDP+a6Th3gQ9U/AAAAP30AAAAAAAAAARADAACaAAAA3Iaet7F7wz8qVD3Qf1jVPwAAAD99AAAAAAAAAAERAwAAmgAAAPA2j3vwncM/5rpOHeBD1T8AAAA/jQAAAAAAAAABEgMAAJoAAACeq8QJ+MnDP2qIcbegGtU/AAAAP40AAAAAAAAAARMDAACaAAAATiD6l//1wz/C1j8S0r3UPwAAAD+sAAAAAAAAAAEUAwAAmgAAABZuyPZZE8Q/unGFRlNr1D8AAAA/rAAAAAAAAAABFQMAAJoAAACWWXTwzyvEP7gMy3rUGNQ/AAAAP6wAAAAAAAAAARYDAACaAAAAlll08M8rxD90DiL8tbHTPwAAAD/LAAAAAAAAAAEXAwAAmgAAAEj3UYvrJsQ/xE8jHV9k0z8AAAA/ywAAAAAAAAABGAMAAJoAAAD6lC8mByLEP7rqaFHgEdM/AAAAP8sAAAAAAAAAARkDAACaAAAAYtDqWz4YxD8GLGpyicTSPwAAAD/qAAAAAAAAAAEaAwAAmgAAAMwLppF1DsQ/hvmMDEqb0j8AAAA/6gAAAAAAAAABGwMAAJoAAADm5D5iyP/DP5QGWkbSi9I/AAAAP+oAAAAAAAAAARwDAACaAAAAHJdwA27iwz9EYJ5ZqobSPwAAAD8KAQAAAAAAAAEdAwAAmgAAAJ6rxAn4ycM/RGCeWaqG0j8AAAA/CgEAAAAAAAABHgMAAJoAAADUXfaqnazDP8iSe7/pr9I/AAAAPwoBAAAAAAAAAR8DAACaAAAADhAoTEOPwz+KXkfYyO3SPwAAAD8pAQAAAAAAAAEgAwAAmgAAACjpwByWgMM/8naKyvc10z8AAAA/KQEAAAAAAAABIQMAAJoAAACMJHxSzXbDPzZ1M0kWndM/AAAAPykBAAAAAAAAASIDAACaAAAAQsJZ7ehxwz/YJmXu5PnTPwAAAD85AQAAAAAAAAEjAwAAmgAAAA4QKExDj8M/+qW5LXQt1D8AAAA/OQEAAAAAAAABJAMAAJoAAADUXfaqnazDP27LyVkrZtQ/AAAAP1gBAAAAAAAAASUDAACaAAAAOHAJ1MDTwz9OsS/mGoXUPwAAAD9YAQAAAAAAAAEmAwAAmgAAAAK+1zIb8cM/jkoembqZ1D8AAAA/WAEAAAAAAAABJwMAAJoAAACAqYMskQnEPz6kYqySlNQ/AAAAP3cBAAAAAAAAASgDAACaAAAA+pQvJgcixD9OsS/mGoXUPwAAAD93AQAAAAAAAAEpAwAAmgAAACweubqYNcQ/rmS4DMt61D8AAAA/dwEAAAAAAAABKgMAAJoAAAASRSDqRUTEPx4lDm0DYdQ/AAAAP4cBAAAAAAAAASsDAACaAAAA9muHGfNSxD/6pbktdC3UPwAAAD+HAQAAAAAAAAEsAwAAmgAAANyS7kigYcQ/2CZl7uT50z8AAAA/pgEAAAAAAAABLQMAAJoAAADcku5IoGHEPyRoZg+OrNM/AAAAP6YBAAAAAAAAAS4DAACaAAAA9muHGfNSxD/SXPBW51TTPwAAAD+2AQAAAAAAAAEvAwAAmgAAAKoJZbQOTsQ/uupoUeAR0z8AAAA/tgEAAAAAAAABMAMAAJoAAAASRSDqRUTEP/genTgB1NI/AAAAP8UBAAAAAAAAATEDAACaAAAASPdRi+smxD/Iknu/6a/SPwAAAD/FAQAAAAAAAAEyAwAAmgAAAMwLppF1DsQ/yJJ7v+mv0j8AAAA/5AEAAAAAAAABMwMAAJoAAAC2W7XNNuzDP7aFroVhv9I/AAAAP+QBAAAAAAAAATQDAACaAAAAuoRd2kq7wz86uIvroOjSPwAAAD/kAQAAAAAAAAE1AwAAmgAAAPA2j3vwncM/zPc1i2gC0z8AAAA/9AEAAAAAAAABNgMAAJoAAADchp63sXvDP+BpvZBvRdM/AAAAP/QBAAAAAAAAATcDAACaAAAAqP0UIyBowz+UKLxvxpLTPwAAAD8RAgAAAAAAAAE4AwAAmgAAAMTWrfNyWcM/5jMyKG3q0z8AAAA/EQIAAAAAAAABOQMAAJoAAACMJHxSzXbDP5ryMAfEN9Q/AAAAPyECAAAAAAAAAToDAACaAAAAjCR8Us12wz8eJQ5tA2HUPwAAAD8hAgAAAAAAAAE7AwAAmgAAAIwkfFLNdsM/HiUObQNh1D8AAAA/MQIAAAAAAAABPAMAAJoAAACMJHxSzXbDPx4lDm0DYdQ/AAAAPzECAAAAAAAAAT0DAACaAAAAjCR8Us12wz8eJQ5tA2HUPwAAAD9QAgAAAAAAAAE+AwAAmgAAAJAwzOO7XMQ/nlfr0kKK1D8AAAA/AAAAAAAAAAABPwMAAJoAAACQMMzju1zEP55X69JCitQ/AAAAPxAAAAAAAAAAAUADAACaAAAAkDDM47tcxD+eV+vSQorUPwAAAD8QAAAAAAAAAAFBAwAAmgAAAJAwzOO7XMQ/nlfr0kKK1D8AAAA/LwAAAAAAAAABQgMAAJoAAACQMMzju1zEP55X69JCitQ/AAAAPy8AAAAAAAAAAUMDAACaAAAAkDDM47tcxD+eV+vSQorUPwAAAD8vAAAAAAAAAAFEAwAAmgAAAJAwzOO7XMQ/nlfr0kKK1D8AAAA/LwAAAAAAAAABRQMAAJoAAACAqYMskQnEP+qY7PPrPNQ/AAAAPz8AAAAAAAAAAUYDAACaAAAA5uQ+Ysj/wz/qmOzz6zzUPwAAAD9eAAAAAAAAAAFHAwAAmgAAALZbtc027MM/6pjs8+s81D8AAAA/XgAAAAAAAAABSAMAAJoAAAAcl3ADbuLDPz4/qOATQtQ/AAAAP14AAAAAAAAAAUkDAACaAAAAhNIrOaXYwz+K5WPNO0fUPwAAAD99AAAAAAAAAAFKAwAAmgAAAOwN527czsM/iuVjzTtH1D8AAAA/fQAAAAAAAAABSwMAAJoAAABSSaKkE8XDP3rYlpOzVtQ/AAAAP30AAAAAAAAAAUwDAACaAAAAbiI7dWa2wz8eJQ5tA2HUPwAAAD99AAAAAAAAAAFNAwAAmgAAAPA2j3vwncM/TrEv5hqF1D8AAAA/nAAAAAAAAAABTgMAAJoAAAByS+OBeoXDP+r9pr9qj9Q/AAAAP5wAAAAAAAAAAU8DAACaAAAAjCR8Us12wz8+pGKskpTUPwAAAD+cAAAAAAAAAAFQAwAAmgAAAELCWe3occM/LpeVcgqk1D8AAAA/rAAAAAAAAAABUQMAAJoAAABCwlnt6HHDP349UV8yqdQ/AAAAP6wAAAAAAAAAAVIDAACaAAAAQsJZ7ehxwz9+PVFfMqnUPwAAAD/LAAAAAAAAAAFTAwAAmgAAAELCWe3occM/Fn37/vnC1D8AAAA/ywAAAAAAAAABVAMAAJoAAABCwlnt6HHDPxZ9+/75wtQ/AAAAP8sAAAAAAAAAAVUDAACaAAAAQsJZ7ehxwz8Wffv++cLUPwAAAD/LAAAAAAAAAAFWAwAAmgAAAELCWe3occM/Fn37/vnC1D8AAAA/ywAAAAAAAAABVwMAAJoAAABCwlnt6HHDPxZ9+/75wtQ/AAAAP8sAAAAAAAAAAVgDAACaAAAAUkmipBPFwz8eJQ5tA2HUPwAAAD8KAQAAAAAAAAFZAwAAmgAAAGr5kmhS58M/KjLbpotR1D8AAAA/CgEAAAAAAAABWgMAAJoAAADm5D5iyP/DPz4/qOATQtQ/AAAAPxkBAAAAAAAAAVsDAACaAAAAYtDqWz4YxD/6pbktdC3UPwAAAD8ZAQAAAAAAAAFcAwAAmgAAAJZZdPDPK8Q/uAzLetQY1D8AAAA/OQEAAAAAAAABXQMAAJoAAABCzql+11fEP4iAqQG99NM/AAAAPzkBAAAAAAAAAV4DAACaAAAAWn6aQhZ6xD+omkN1zdXTPwAAAD85AQAAAAAAAAFfAwAAmgAAANRpRjyMksQ/hhvvNT6i0z8AAAA/WAEAAAAAAAABYAMAAJoAAACetxSb5q/EP0SCAIOejdM/AAAAP1gBAAAAAAAAAWEDAACaAAAAagXj+UDNxD9knJr2rm7TPwAAAD9YAQAAAAAAAAFiAwAAmgAAADRTsVib6sQ/MhB5fZdK0z8AAAA/dwEAAAAAAAABYwMAAJoAAACWZcSBvhHFP6zdmxdYIdM/AAAAP3cBAAAAAAAAAWQDAACaAAAA+nfXquE4xT8anvF3kAfTPwAAAD93AQAAAAAAAAFlAwAAmgAAAPJOL57NacU/OriL66Do0j8AAAA/lgEAAAAAAAABZgMAAJoAAAAI/x9iDIzFP6h44UvZztI/AAAAP5YBAAAAAAAAAWcDAACaAAAAIK8QJkuuxT8YOTesEbXSPwAAAD+mAQAAAAAAAAFoAwAAmgAAADZfAeqJ0MU/dOy/0sGq0j8AAAA/pgEAAAAAAAABaQMAAJoAAACWcRQTrffFP4b5jAxKm9I/AAAAP7YBAAAAAAAAAWoDAACaAAAA+oMnPNAexj+UBlpG0ovSPwAAAD+2AQAAAAAAAAFrAwAAmgAAAD69oZSgVMY/lAZaRtKL0j8AAAA/xQEAAAAAAAABbAMAAJoAAAA6lPmHjIXGP/a54myCgdI/AAAAP8UBAAAAAAAAAW0DAACaAAAAgs1z4Fy7xj9WbWuTMnfSPwAAAD/kAQAAAAAAAAFuAwAAmgAAAOLfhgmA4sY/ZHo4zbpn0j8AAAA/5AEAAAAAAAABbwMAAJoAAABI8pkyownHP3KHBQdDWNI/AAAAP+QBAAAAAAAAAXADAACaAAAAQsnxJY86xz+ElNJAy0jSPwAAAD8EAgAAAAAAAAFxAwAAmgAAAKTbBE+yYcc/0jqOLfNN0j8AAAA/BAIAAAAAAAABcgMAAJoAAADsFH+ngpfHP0L7440rNNI/AAAAPwQCAAAAAAAAAXMDAACaAAAA5uvWmm7Ixz/yVCihAy/SPwAAAD8TAgAAAAAAAAF0AwAAmgAAAOLCLo5a+cc/QvvjjSs00j8AAAA/EwIAAAAAAAABdQMAAJoAAAB2XstLDzTIP8LIBijsCtI/AAAAPzMCAAAAAAAAAXYDAACaAAAAVFyKbqhzyD/e4qCb/OvRPwAAAD8zAgAAAAAAAAF3AwAAmgAAAOj3Jixdrsg/oEmy6FzX0T8AAAA/QgIAAAAAAAABeAMAAJoAAAB6k8PpEenIP75jTFxtuNE/AAAAP0ICAAAAAAAAAXkDAACaAAAADi9gp8YjyT9svZBvRbPRPwAAAD9SAgAAAAAAAAF6AwAAmgAAAKTK/GR7Xsk/ynAZlvWo0T8AAAA/UgIAAAAAAAABewMAAJoAAACCyLuHFJ7JPyYkorylntE/AAAAP3ECAAAAAAAAAXwDAACaAAAArCidD5LiyT/WfebPfZnRPwAAAD9xAgAAAAAAAAF9AwAAmgAAAEDEOc1GHco/ODFv9i2P0T8AAAA/cQIAAAAAAAABfgMAAJoAAAAgwvjv31zKP/aXgEOOetE/AAAAP4ECAAAAAAAAAX8DAACaAAAAAMC3Enmcyj9mWNajxmDRPwAAAD+BAgAAAAAAAAGAAwAAmgAAACwgmZr24Mo/1BgsBP9G0T8AAAA/oAIAAAAAAAABgQMAAJoAAABagHoidCXLP5J/PVFfMtE/AAAAP6ACAAAAAAAAAYIDAACaAAAAHKWgdLpzyz9U5k6evx3RPwAAAD+gAgAAAAAAAAGDAwAAmgAAAEgFgvw3uMs/YvMb2EcO0T8AAAA/vwIAAAAAAAABhAMAAJoAAADcoB667PLLP8KmpP73A9E/AAAAP78CAAAAAAAAAYUDAACaAAAABgEAQmo3zD9i8xvYRw7RPwAAAD+/AgAAAAAAAAGGAwAAmgAAAGTqal55j8w/AkCTsZcY0T8AAAA/3gIAAAAAAAABhwMAAJoAAADA09V6iOfMP/QyxncPKNE/AAAAP94CAAAAAAAAAYgDAACaAAAAbB9j/HtEzT80zLQqrzzRPwAAAD/eAgAAAAAAAAGJAwAAmgAAAK4vNUg4q80/pIwKi+ci0T8AAAA//gIAAAAAAAABigMAAJoAAAC8tn3/Yv7NPwJAk7GXGNE/AAAAP/4CAAAAAAAAAYsDAACaAAAAgtujUalMzj9wAOkR0P7QPwAAAD/+AgAAAAAAAAGMAwAAmgAAAEYAyqPvms4/IFotJaj50D8AAAA/DQMAAAAAAAABjQMAAJoAAAC+ws2QUeTOP3AA6RHQ/tA/AAAAPw0DAAAAAAAAAY4DAACaAAAAzkkWSHw3zz/CpqT+9wPRPwAAAD8tAwAAAAAAAAGPAwAAmgAAAF68Cvkco88/pIwKi+ci0T8AAAA/LQMAAAAAAAABkAMAAJoAAADD+SE6QwzQPwJAk7GXGNE/AAAAPzwDAAAAAAAAAZEDAACaAAAAL2QtxYVE0D+ymdfEbxPRPwAAAD88AwAAAAAAAAGSAwAAmgAAAMP/yYI6f9A/AkCTsZcY0T8AAAA/TAMAAAAAAAABkwMAAJoAAAAxatUNfbfQP6SMCovnItE/AAAAP0wDAAAAAAAAAZQDAACaAAAAndTgmL/v0D+Sfz1RXzLRPwAAAD9rAwAAAAAAAAGVAwAAmgAAAAs/7CMCKNE/1BgsBP9G0T8AAAA/awMAAAAAAAABlgMAAJoAAACf2ojhtmLRP7T+kZDuZdE/AAAAP2sDAAAAAAAAAZcDAACaAAAAownZNsKk0T8EpU19FmvRPwAAAD+KAwAAAAAAAAGYAwAAmgAAAIMHmFlb5NE/ZljWo8Zg0T8AAAA/igMAAAAAAAABmQMAAJoAAADJQBKyKxrSP8YLX8p2VtE/AAAAP4oDAAAAAAAAAZoDAACaAAAAhQ1AolJX0j+0/pGQ7mXRPwAAAD+qAwAAAAAAAAGbAwAAmgAAABmp3F8HktI/9peAQ4560T8AAAA/qgMAAAAAAAABnAMAAJoAAAA5scWFZcXSPzgxb/Ytj9E/AAAAP6oDAAAAAAAAAZ0DAACaAAAA833zdYwC0z/KcBmW9ajRPwAAAD+5AwAAAAAAAAGeAwAAmgAAAK1KIWazP9M/ynAZlvWo0T8AAAA/uQMAAAAAAAABnwMAAJoAAAA/5r0jaHrTP2y9kG9Fs9E/AAAAP9gDAAAAAAAAAaADAACaAAAA04Fa4Ry10z8OCghJlb3RPwAAAD/YAwAAAAAAAAGhAwAAmgAAAI1OiNFD8tM/oEmy6FzX0T8AAAA/2AMAAAAAAAABogMAAJoAAADThwIqFCjUP97ioJv869E/AAAAP+gDAAAAAAAAAaMDAACaAAAAP/INtVZg1D8Sb8IUFBDSPwAAAD/oAwAAAAAAAAGkAwAAmgAAAPm+O6V9ndQ/sLs57mMa0j8AAAA/BwQAAAAAAAABpQMAAJoAAADZvPrHFt3UP6KubLTbKdI/AAAAPwcEAAAAAAAAAaYDAACaAAAARycGU1kV1T807hZUo0PSPwAAAD8XBAAAAAAAAAGnAwAAmgAAALWREd6bTdU/FNR84JJi0j8AAAA/FwQAAAAAAAABqAMAAJoAAADVmfoD+oDVP1Zta5Myd9I/AAAAPycEAAAAAAAAAakDAACaAAAAQwQGjzy51T/krBUz+pDSPwAAAD8nBAAAAAAAAAGqAwAAmgAAANWfokzx89U/yJJ7v+mv0j8AAAA/RgQAAAAAAAABqwMAAJoAAAADAITUbjjWP6h44UvZztI/AAAAP0YEAAAAAAAAAawDAACaAAAAb2qPX7Fw1j+KXkfYyO3SPwAAAD9GBAAAAAAAAAGtAwAAmgAAAI9yeIUPpNY/akStZLgM0z8AAAA/YgQAAAAAAAABrgMAAJoAAABlGD9GidLWP5rQzt3PMNM/AAAAP2IEAAAAAAAAAa8DAACaAAAAX++WOXUD1z/SXPBW51TTPwAAAD9iBAAAAAAAAAGwAwAAmgAAAPGKM/cpPtc/skJW49Zz0z8AAAA/cgQAAAAAAAABsQMAAJoAAAD5uYNMNYDXP4Yb7zU+otM/AAAAP3IEAAAAAAAAAbIDAACaAAAAi1UgCuq61z8WW5nVBbzTPwAAAD+RBAAAAAAAAAGzAwAAmgAAAPu/K5Us89c/lo12O0Xl0z8AAAA/kQQAAAAAAAABtAMAAJoAAACpNGEjNB/YP8oZmLRcCdQ/AAAAP6EEAAAAAAAAAbUDAACaAAAAV6mWsTtL2D+4DMt61BjUPwAAAD+hBAAAAAAAAAG2AwAAmgAAAN/sOg3RdNg/6pjs8+s81D8AAAA/sAQAAAAAAAABtwMAAJoAAAANTRyVTrnYPwoYQTN7cNQ/AAAAP7AEAAAAAAAAAbgDAACaAAAA60rbt+f42D/q/aa/ao/UPwAAAD/PBAAAAAAAAAG5AwAAmgAAADGEVRC4Ltk/wtY/EtK91D8AAAA/zwQAAAAAAAABugMAAJoAAAC5x/lrTVjZP6a8pZ7B3NQ/AAAAP88EAAAAAAAAAbsDAACaAAAAz3fqL4x62T/WSMcX2QDVPwAAAD/fBAAAAAAAAAG8AwAAmgAAAL/2ScFYmtk/ti4tpMgf1T8AAAA/3wQAAAAAAAABvQMAAJoAAAAjCV3qe8HZP0pu10OQOdU/AAAAP/4EAAAAAAAAAb4DAACaAAAAXere4Czm2T8qVD3Qf1jVPwAAAD/+BAAAAAAAAAG/AwAAmgAAAOctgzzCD9o/CjqjXG931T8AAAA/DgUAAAAAAAABwAMAAJoAAAAjDwUzczTaP+ofCeleltU/AAAAPw4FAAAAAAAAAcEDAACaAAAAhyEYXJZb2j/eEjyv1qXVPwAAAD8eBQAAAAAAAAHCAwAAmgAAAMECmlJHgNo/XkUZFRbP1T8AAAA/HgUAAAAAAAABwwMAAJoAAABvd8/gTqzaP+6Ew7Td6NU/AAAAPz0FAAAAAAAAAcQDAACaAAAArVhR1//Q2j+e3gfItePVPwAAAD89BQAAAAAAAAHFAwAAmgAAAMMIQps+89o/ktE6ji3z1T8AAAA/PQUAAAAAAAABxgMAAJoAAADZuDJffRXbPy4esmd9/dU/AAAAP1wFAAAAAAAAAccDAACaAAAA7WgjI7w32z/OailBzQfWPwAAAD9cBQAAAAAAAAHIAwAAmgAAAAMZFOf6Wds/EgQY9Gwc1j8AAAA/XAUAAAAAAAAByQMAAJoAAABnKycQHoHbP7JQj828JtY/AAAAP3sFAAAAAAAAAcoDAACaAAAAE6BcniWt2z+qQ8KTNDbWPwAAAD97BQAAAAAAAAHLAwAAmgAAAFGB3pTW0ds/iikoICRV1j8AAAA/ewUAAAAAAAABzAMAAJoAAABBAD4mo/HbP7q1SZk7edY/AAAAP4sFAAAAAAAAAc0DAACaAAAAC04Mhf0O3D/qQWsSU53WPwAAAD+LBQAAAAAAAAHOAwAAmgAAANWb2uNXLNw/bnRIeJLG1j8AAAA/qgUAAAAAAAABzwMAAJoAAAB3uBcQQEfcP+6mJd7R79Y/AAAAP6oFAAAAAAAAAdADAACaAAAAG9VUPChi3D9y2QJEERnXPwAAAD+qBQAAAAAAAAHRAwAAmgAAAP/7u2vVcNw/8gvgqVBC1z8AAAA/yQUAAAAAAAAB0gMAAJoAAAAJVLTN9IHcP3I+vQ+Qa9c/AAAAP8kFAAAAAAAAAdMDAACaAAAAyUmKyi+O3D9WJCOcf4rXPwAAAD/JBQAAAAAAAAHUAwAAmgAAAIc/YMdqmtw/NgqJKG+p1z8AAAA/2QUAAAAAAAAB1QMAAJoAAAC7yOlb/K3cP26WqqGGzdc/AAAAP9kFAAAAAAAAAdYDAACaAAAA61Fz8I3B3D+OFf/gFQHYPwAAAD/4BQAAAAAAAAHXAwAAmgAAAEEMjreR19w/Xu6XM30v2D8AAAA/+AUAAAAAAAAB2AMAAJoAAAB1lRdMI+vcP5J6uayUU9g/AAAAPwgGAAAAAAAAAdkDAACaAAAA8YDDRZkD3T8eumNMXG3YPwAAAD8IBgAAAAAAAAHaAwAAmgAAALvOkaTzIN0/AqDJ2EuM2D8AAAA/GAYAAAAAAAAB2wMAAJoAAABd687Q2zvdP+aFL2U7q9g/AAAAPxgGAAAAAAAAAdwDAACaAAAAs6Xpl99R3T+yXsi3otnYPwAAAD83BgAAAAAAAAHdAwAAmgAAAA1gBF/jZ90/Vqs/kfLj2D8AAAA/NwYAAAAAAAAB3gMAAJoAAAA96Y3zdHvdP/b3tmpC7tg/AAAAPzcGAAAAAAAAAd8DAACaAAAAIxD1IiKK3T82kaUd4gLZPwAAAD9WBgAAAAAAAAHgAwAAmgAAAAk3XFLPmN0/Cmo+cEkx2T8AAAA/VgYAAAAAAAAB4QMAAJoAAADFLDJPCqXdP/5ccTbBQNk/AAAAP1YGAAAAAAAAAeIDAACaAAAAq1OZfrez3T/ONQqJKG/ZPwAAAD9zBgAAAAAAAAHjAwAAmgAAAGlJb3vyv90/Es/4O8iD2T8AAAA/cwYAAAAAAAAB5AMAAJoAAAAnP0V4LczdP0JbGrXfp9k/AAAAP3MGAAAAAAAAAeUDAACaAAAAmdL4D4TT3T925zsu98vZPwAAAD+DBgAAAAAAAAHmAwAAmgAAAFvIzgy/390/Vs2huubq2T8AAAA/gwYAAAAAAAAB5wMAAJoAAADxjBPXh+ndP+YMTFquBNo/AAAAP6IGAAAAAAAAAegDAACaAAAAsYLp08L13T/mDExargTaPwAAAD+iBgAAAAAAAAHpAwAAmgAAACEWnWsZ/d0/JqY6DU4Z2j8AAAA/ogYAAAAAAAAB6gMAAJoAAABveL/Q/QHePxaZbdPFKNo/AAAAP8EGAAAAAAAAAesDAACaAAAAvdrhNeIG3j+25eSsFTPaPwAAAD/BBgAAAAAAAAHsAwAAmgAAAN8Lc2hUCd4/CoygmT042j8AAAA/wQYAAAAAAAAB7QMAAJoAAADfC3NoVAneP1oyXIZlPdo/AAAAP+EGAAAAAAAAAe4DAACaAAAA1bN6BjX43T9GJY9M3UzaPwAAAD/hBgAAAAAAAAHvAwAAmgAAANWzegY1+N0/RiWPTN1M2j8AAAA/4QYAAAAAAAAB8AMAAJoAAADVs3oGNfjdP0Ylj0zdTNo/AAAAP+EGAAAAAAAAAfEDAACaAAAA1bN6BjX43T9GJY9M3UzaPwAAAD/wBgAAAAAAAAHyAwAAmgAAAIc0ACYrCt8/Xh4zR1fp2z8AAAA/AAAAAAAAAAAB8wMAAJoAAACHNAAmKwrfP14eM0dX6ds/AAAAPxAAAAAAAAAAAfQDAACaAAAAhzQAJisK3z9eHjNHV+nbPwAAAD8QAAAAAAAAAAH1AwAAmgAAANm/ypcj3t4/FkLs8SyJ3D8AAAA/LwAAAAAAAAAB9gMAAJoAAAB/BbDQH8jeP/qMDEqb+tw/AAAAPy8AAAAAAAAAAfcDAACaAAAA3ehypDet3j8ufuiOMXHdPwAAAD8/AAAAAAAAAAH4AwAAmgAAAKtf6Q+mmd4/8km0pxCv3T8AAAA/PwAAAAAAAAAB+QMAAJoAAADtaRMTa43ePybW1SAo090/AAAAP04AAAAAAAAAAfoDAACaAAAAVaXOSKKD3j8m1tUgKNPdPwAAAD9eAAAAAAAAAAH7AwAAmgAAAJWv+Etnd94/srDF9HCa3T8AAAA/XgAAAAAAAAAB/AMAAJoAAACVr/hLZ3feP54+Pu9pV90/AAAAP30AAAAAAAAAAf0DAACaAAAAb35nGfV03j+a2YMj6wTdPwAAAD99AAAAAAAAAAH+AwAAmgAAAJWv+Etnd94/lnTJV2yy3D8AAAA/fQAAAAAAAAAB/wMAAJoAAAAJQ6zjvX7eP/bCl7KdVdw/AAAAP40AAAAAAAAAAQAEAACaAAAAFZukRd2P3j9KEWYNz/jbPwAAAD+NAAAAAAAAAAEBBAAAmgAAAPfBC3WKnt4/tmwBooiM2z8AAAA/qwAAAAAAAAABAgQAAJoAAAA1o41rO8PeP6b6eZyBSds/AAAAP6sAAAAAAAAAAQMEAACaAAAAcYQPYuzn3j/SIeFJGhvbPwAAAD+rAAAAAAAAAAEEBAAAmgAAAIc0ACYrCt8/5i6ug6IL2z8AAAA/uwAAAAAAAAABBQQAAJoAAAB3s1+39ynfP/I7e70q/No/AAAAP7sAAAAAAAAAAQYEAACaAAAAjWNQezZM3z+ilb/QAvfaPwAAAD/aAAAAAAAAAAEHBAAAmgAAAAlP/HSsZN8/kojylnoG2z8AAAA/2gAAAAAAAAABCAQAAJoAAAAVp/TWy3XfP7YHR9YJOts/AAAAP9oAAAAAAAAAAQkEAACaAAAAOdiFCT543z+2bAGiiIzbPwAAAD/5AAAAAAAAAAEKBAAAmgAAAKMTQT91bt8/aisAgd/Z2z8AAAA/+QAAAAAAAAABCwQAAJoAAAD/9gMTjVPfP/bCl7KdVdw/AAAAP/kAAAAAAAAAAQwEAACaAAAANak1tDI23z9eQJVwS/DcPwAAAD8JAQAAAAAAAAENBAAAmgAAAK1lkVidDN8/0spfaIF73T8AAAA/CQEAAAAAAAABDgQAAJoAAADZv8qXI97ePwq8O60X8t0/AAAAPygBAAAAAAAAAQ8EAACaAAAAwQ/a0+S73j8KIfZ4lkTePwAAAD8oAQAAAAAAAAEQBAAAmgAAAEMkLtpuo94/LqBKuCV43j8AAAA/OAEAAAAAAAABEQQAAJoAAAAVm6RF3Y/eP77f9Fftkd4/AAAAPzgBAAAAAAAAARIEAACaAAAAVaXOSKKD3j8OhrBEFZfePwAAAD9HAQAAAAAAAAETBAAAmgAAALvgiX7Zed4/bjk5a8WM3j8AAAA/RwEAAAAAAAABFAQAAJoAAAC74Il+2XnePx6TfX6dh94/AAAAP0cBAAAAAAAAARUEAACaAAAAla/4S2d33j+eYKAYXl7ePwAAAD9nAQAAAAAAAAEWBAAAmgAAAOERG7FLfN4/Hi7Dsh413j8AAAA/ZwEAAAAAAAABFwQAAJoAAAB51l97FIbeP3Z8kQ1Q2N0/AAAAP3YBAAAAAAAAARgEAACaAAAAX/3GqsGU3j9yF9dB0YXdPwAAAD92AQAAAAAAAAEZBAAAmgAAAAMaBNepr94/zmWlnAIp3T8AAAA/lQEAAAAAAAABGgQAAJoAAAAbyvSa6NHeP8oA69CD1tw/AAAAP5UBAAAAAAAAARsEAACaAAAA72+7W2IA3z9m6KfeVI7cPwAAAD+lAQAAAAAAAAEcBAAAmgAAAE+CzoSFJ98/FkLs8SyJ3D8AAAA/pQEAAAAAAAABHQQAAJoAAACNY1B7NkzfPxZC7PEsidw/AAAAP7UBAAAAAAAAAR4EAACaAAAA4x1rQjpi3z8WQuzxLIncPwAAAD+1AQAAAAAAAAEfBAAAmgAAABWn9NbLdd8/Rs4Na0St3D8AAAA/1AEAAAAAAAABIAQAAJoAAABhCRc8sHrfP8oA69CD1tw/AAAAP9QBAAAAAAAAASEEAACaAAAAoxNBP3Vu3z8+Jvv8Og/dPwAAAD/UAQAAAAAAAAEiBAAAmgAAAEtZJnhxWN8//vHGFRpN3T8AAAA/8wEAAAAAAAABIwQAAJoAAADxnguxbULfP9LKX2iBe90/AAAAP/MBAAAAAAAAASQEAACaAAAAn+Tw6Wks3z8OZE4bIZDdPwAAAD/zAQAAAAAAAAElBAAAmgAAANOWIosPD98/AleB4Zif3T8AAAA/EgIAAAAAAAABJgQAAJoAAACjDZn2ffveP769ki75it0/AAAAPxICAAAAAAAAAScEAACaAAAAveYxx9Ds3j9Ci7XIuWHdPwAAAD8SAgAAAAAAAAEoBAAAmgAAAJW1oJRe6t4/rksLKfJH3T8AAAA/IgIAAAAAAAABKQQAAJoAAACVtaCUXurePx4MYYkqLt0/AAAAPyICAAAAAAAAASoEAACaAAAAe9wHxAv53j+q5lBdc/XcPwAAAD9BAgAAAAAAAAErBAAAmgAAADnS3cBGBd8/Gqemvavb3D8AAAA/QQIAAAAAAAABLAQAAJoAAAD5x7O9gRHfPyq0c/czzNw/AAAAP1ECAAAAAAAAAS0EAACaAAAA+cezvYER3z/qGoVElLfcPwAAAD9RAgAAAAAAAAEuBAAAmgAAAPnHs72BEd8/6hqFRJS33D8AAAA/UQIAAAAAAAABLwQAAJoAAAD5x7O9gRHfP+oahUSUt9w/AAAAP1ECAAAAAAAAATAEAACaAAAA+cezvYER3z/qGoVElLfcPwAAAD9hAgAAAAAAAAExBAAAmgAAANWnKnVGEt0/lstKOQVS2j8AAAA/AAAAAAAAAAABMgQAAJoAAADVpyp1RhLdP5bLSjkFUto/AAAAPw8AAAAAAAAAATMEAACaAAAA1acqdUYS3T+Wy0o5BVLaPwAAAD8PAAAAAAAAAAE0BAAAmgAAANWnKnVGEt0/lstKOQVS2j8AAAA/HwAAAAAAAAABNQQAAJoAAADVpyp1RhLdP5bLSjkFUto/AAAAPx8AAAAAAAAAATYEAACaAAAAObo9nmk53T8WmW3TxSjaPwAAAD83AAAAAAAAAAE3BAAAmgAAAPWvE5ukRd0/xvKx5p0j2j8AAAA/NwAAAAAAAAABOAQAAJoAAACzpemX31HdP7bl5KwVM9o/AAAAPzcAAAAAAAAAATkEAACaAAAADWAEX+Nn3T92TPb5dR7aPwAAAD9HAAAAAAAAAAE6BAAAmgAAAK98QYvLgt0/tuXkrBUz2j8AAAA/RwAAAAAAAAABOwQAAJoAAACh+6AcmKLdP5bLSjkFUto/AAAAP2YAAAAAAAAAATwEAACaAAAAtauR4NbE3T+Kvn3/fGHaPwAAAD9mAAAAAAAAAAE9BAAAmgAAAKcq8XGj5N0/yldsshx22j8AAAA/dgAAAAAAAAABPgQAAJoAAABveL/Q/QHeP1qXFlLkj9o/AAAAP3YAAAAAAAAAAT8EAACaAAAAX/ceYsoh3j/6440rNJraPwAAAD+FAAAAAAAAAAFABAAAmgAAAAMUXI6yPN4/mjAFBYSk2j8AAAA/hQAAAAAAAAABQQQAAJoAAADxkrsff1zeP44jOMv7s9o/AAAAP6UAAAAAAAAAAUIEAACaAAAAS03W5oJy3j8iY+Jqw83aPwAAAD+lAAAAAAAAAAFDBAAAmgAAAHnWX3sUht4/cgmeV+vS2j8AAAA/pQAAAAAAAAABRAQAAJoAAABf/caqwZTePyJj4mrDzdo/AAAAP8QAAAAAAAAAAUUEAACaAAAA98ELdYqe3j8iY+Jqw83aPwAAAD/EAAAAAAAAAAFGBAAAmgAAAGlVvwzhpd4/ImPiasPN2j8AAAA/xAAAAAAAAAABRwQAAJoAAAC3t+FxxarePzJwr6RLvto/AAAAP8QAAAAAAAAAAUgEAACaAAAA3ehypDet3j/u1sDxq6naPwAAAD/jAAAAAAAAAAFJBAAAmgAAAHWtt24At94/aqTji2yA2j8AAAA/4wAAAAAAAAABSgQAAJoAAAANcvw4ycDeP4q+ff98Ydo/AAAAPwIBAAAAAAAAAUsEAACaAAAAwQ/a0+S73j+25eSsFTPaPwAAAD8CAQAAAAAAAAFMBAAAmgAAAMEP2tPku94/hlnDM/4O2j8AAAA/AgEAAAAAAAABTQQAAJoAAACb3kihcrneP8KN9xof0dk/AAAAPxIBAAAAAAAAAU4EAACaAAAAK0uVCRyy3j8CwisCQJPZPwAAAD8SAQAAAAAAAAFPBAAAmgAAAJGGUD9TqN4/nqnoDxFL2T8AAAA/MQEAAAAAAAABUAQAAJoAAABDJC7abqPeP0aecldq89g/AAAAPzEBAAAAAAAAAVEEAACaAAAAgy5Y3TOX3j9CObiL66DYPwAAAD8xAQAAAAAAAAFSBAAAmgAAAO1pExNrjd4/4iB1mbxY2D8AAAA/UAEAAAAAAAABUwQAAJoAAADhERuxS3zePzpvQ/Tt+9c/AAAAP1ABAAAAAAAAAVQEAACaAAAAZSZvt9Vj3j/ycJp1z5TXPwAAAD9QAQAAAAAAAAFVBAAAmgAAAGUmb7fVY94/8nCadc+U1z8AAAA/YAEAAAAAAAABVgQAAJoAAABlJm+31WPeP/JwmnXPlNc/AAAAP2ABAAAAAAAAAVcEAACaAAAAZSZvt9Vj3j/ycJp1z5TXPwAAAD9/AQAAAAAAAAFYBAAAmgAAAOIhbWwt1ec/kGWKMGt4xj8AAAA/AAAAAAAAAAABWQQAAJoAAADiIW1sLdXnP5BlijBreMY/AAAAPx8AAAAAAAAAAVoEAACaAAAA4iFtbC3V5z+QZYowa3jGPwAAAD8fAAAAAAAAAAFbBAAAmgAAAOIhbWwt1ec/kGWKMGt4xj8AAAA/HwAAAAAAAAABXAQAAJoAAADe9XC7ncznP4TRoAFwLsU/AAAAPz8AAAAAAAAAAV0EAACaAAAA/voFPYDG5z9Y7ZH2YajEPwAAAD8/AAAAAAAAAAFeBAAAmgAAAIxnUqUpv+c/FO/od0NBxD8AAAA/PwAAAAAAAAABXwQAAJoAAAA+BTBARbrnP1QjHV9kA8Q/AAAAP04AAAAAAAAAAWAEAACaAAAAzHF8qO6y5z8Qii6sxO7DPwAAAD9OAAAAAAAAAAFhBAAAmgAAAO52ESrRrOc/UL5ik+Wwwz8AAAA/bQAAAAAAAAABYgQAAJoAAABUssxfCKPnP/AK2mw1u8M/AAAAP20AAAAAAAAAAWMEAACaAAAAKlU/fAaY5z+QV1FGhcXDPwAAAD9tAAAAAAAAAAFkBAAAmgAAAP73sZgEjec/kFdRRoXFwz8AAAA/jQAAAAAAAAABZQQAAJoAAAAe/UYa54bnPxCKLqzE7sM/AAAAP40AAAAAAAAAAWYEAACaAAAAGNFKaVd+5z/01E4EM2DEPwAAAD+NAAAAAAAAAAFnBAAAmgAAADjW3+o5eOc/HLldD0HmxD8AAAA/nAAAAAAAAAABaAQAAJoAAADIQixT43DnPySD0qY+i8U/AAAAP5wAAAAAAAAAAWkEAACaAAAAeuAJ7v5r5z/os1iLnBvGPwAAAD+1AAAAAAAAAAFqBAAAmgAAAC5+54gaZ+c/2GMzr4nfxj8AAAA/tQAAAAAAAAABawQAAJoAAAAITVZWqGTnP5yUuZPnb8c/AAAAP8QAAAAAAAAAAWwEAACaAAAAdLQNPW9j5z+gXi4r5RTIPwAAAD/EAAAAAAAAAAFtBAAAmgAAAJrlnm/hZec/MFuAKCLjyD8AAAA/1AAAAAAAAAABbgQAAJoAAADCFjCiU2jnP/SLBg2Ac8k/AAAAP9QAAAAAAAAAAW8EAACaAAAAoBGbIHFu5z8g1c/jDEzKPwAAAD/zAAAAAAAAAAFwBAAAmgAAABKlTrjHdec/aDgzLqoFyz8AAAA/8wAAAAAAAAABcQQAAJoAAAA41t/qOXjnP1CDU4YYd8s/AAAAP/MAAAAAAAAAAXIEAACaAAAArGmTgpB/5z8YtNlqdgfMPwAAAD8DAQAAAAAAAAFzBAAAmgAAAPjLted0hOc/JH5OAnSszD8AAAA/AwEAAAAAAAABdAQAAJoAAADWxiBmkornP+wTj7JQj80/AAAAPyIBAAAAAAAAAXUEAACaAAAAtsGL5K+Q5z+8qc9iLXLOPwAAAD8iAQAAAAAAAAF2BAAAmgAAAAQkrkmUlec/gD8QEwpVzz8AAAA/MgEAAAAAAAABdwQAAJoAAABOhtCueJrnP0i3HztDJtA/AAAAPzIBAAAAAAAAAXgEAACaAAAAdrdh4eqc5z/gW4SmiZLQPwAAAD9BAQAAAAAAAAF5BAAAmgAAAJzo8hNdn+c/Mmf6XjDq0D8AAAA/QQEAAAAAAAABegQAAJoAAACc6PITXZ/nP9QYLAT/RtE/AAAAP2ABAAAAAAAAAXsEAACaAAAACFCq+iOe5z/WfebPfZnRPwAAAD9gAQAAAAAAAAF8BAAAmgAAAE6G0K54muc/jjzlrtTm0T8AAAA/YAEAAAAAAAABfQQAAJoAAACWvPZizZbnP7C7Oe5jGtI/AAAAP4ABAAAAAAAAAX4EAACaAAAAtsGL5K+Q5z/ELcHzal3SPwAAAD+AAQAAAAAAAAF/BAAAmgAAALKVjzMgiOc/NlPRHyKW0j8AAAA/gAEAAAAAAAABgAQAAJoAAAAY0UppV37nP2jf8pg5utI/AAAAP58BAAAAAAAAAYEEAACaAAAA7HO9hVVz5z86uIvroOjSPwAAAD+fAQAAAAAAAAGCBAAAmgAAAMIWMKJTaOc/akStZLgM0z8AAAA/nwEAAAAAAAABgwQAAJoAAACUuaK+UV3nP6zdmxdYIdM/AAAAP68BAAAAAAAAAYQEAACaAAAAalwV209S5z9KKhPxpyvTPwAAAD+vAQAAAAAAAAGFBAAAmgAAAKpmP94URuc/QB1Gtx870z8AAAA/zgEAAAAAAAABhgQAAJoAAAAMdv5ivDPnPzIQeX2XStM/AAAAP84BAAAAAAAAAYcEAACaAAAAAh4GAZ0i5z/ETyMdX2TTPwAAAD/dAQAAAAAAAAGIBAAAmgAAAGQtxYVEEOc/ZJya9q5u0z8AAAA/3QEAAAAAAAABiQQAAJoAAABY1cwjJf/mP5QovG/GktM/AAAAP+0BAAAAAAAAAYoEAACaAAAA4BUd2z7v5j/UwaoiZqfTPwAAAD/tAQAAAAAAAAGLBAAAmgAAALa4j/c85OY/hhvvNT6i0z8AAAA//QEAAAAAAAABjAQAAJoAAAD2wrn6AdjmPyRoZg+OrNM/AAAAP/0BAAAAAAAAAY0EAACaAAAAzGUsFwDN5j8kaGYPjqzTPwAAAD8cAgAAAAAAAAGOBAAAmgAAAMY5MGZwxOY/JGhmD46s0z8AAAA/HAIAAAAAAAABjwQAAJoAAACUsKbR3rDmPyRoZg+OrNM/AAAAPywCAAAAAAAAAZAEAACaAAAAlLCm0d6w5j8kaGYPjqzTPwAAAD8sAgAAAAAAAAGRBAAAmgAAAJSwptHesOY/JGhmD46s0z8AAAA/OwIAAAAAAAABkgQAAJoAAACUsKbR3rDmPyRoZg+OrNM/AAAAPzsCAAAAAAAAAZMEAACaAAAAaFnBNtQY5z843KzIbJvOPwAAAD8AAAAAAAAAAAGUBAAAmgAAAGhZwTbUGOc/ONysyGybzj8AAAA/EAAAAAAAAAABlQQAAJoAAABoWcE21BjnPzjcrMhsm84/AAAAPxAAAAAAAAAAAZYEAACaAAAAaFnBNtQY5z843KzIbJvOPwAAAD8vAAAAAAAAAAGXBAAAmgAAAFSsJBcRMOc/8N0DSk40zj8AAAA/LwAAAAAAAAABmAQAAJoAAACACbL6EjvnPwz4nb1eFc4/AAAAPz8AAAAAAAAAAZkEAACaAAAA0JfQEIdI5z/QXq8KvwDOPwAAAD8/AAAAAAAAAAGaBAAAmgAAALa+N0A0V+c/iMXAVx/szT8AAAA/TgAAAAAAAAABmwQAAJoAAADCFjCiU2jnP+x4SX7P4c0/AAAAP04AAAAAAAAAAZwEAACaAAAAGNFKaVd+5z/seEl+z+HNPwAAAD9eAAAAAAAAAAGdBAAAmgAAAE6G0K54muc/7HhJfs/hzT8AAAA/fQAAAAAAAAABngQAAJoAAADMcXyo7rLnP4jFwFcf7M0/AAAAP30AAAAAAAAAAZ8EAACaAAAASl0oomTL5z8M+J29XhXOPwAAAD99AAAAAAAAAAGgBAAAmgAAAKAXQ2lo4ec/iMXAVx/szT8AAAA/jQAAAAAAAAABoQQAAJoAAABACITkwPPnPzASODFv9s0/AAAAP40AAAAAAAAAAaIEAACaAAAAJC/rE24C6D/QXq8KvwDOPwAAAD+dAAAAAAAAAAGjBAAAmgAAAFCMePdvDeg/cKsm5A4Lzj8AAAA/nQAAAAAAAAABpAQAAJoAAACc7ppcVBLoP3CrJuQOC84/AAAAP7wAAAAAAAAAAaUEAACaAAAACFZSQxsR6D+IxcBXH+zNPwAAAD+8AAAAAAAAAAGmBAAAmgAAAAQqVpKLCOg/rN9ayy/NzT8AAAA/vAAAAAAAAAABpwQAAJoAAAAEKlaSiwjoP6zfWssvzc0/AAAAP9sAAAAAAAAAAagEAACaAAAABCpWkosI6D+s31rLL83NPwAAAD/bAAAAAAAAAAGpBAAAmgAAAAQqVpKLCOg/rN9ayy/NzT8AAAA/2wAAAAAAAAABqgQAAJoAAAAWupo2KQjpPzw4sk7QGcU/AAAAPwAAAAAAAAAAAasEAACaAAAAFrqaNikI6T88OLJO0BnFPwAAAD8fAAAAAAAAAAGsBAAAmgAAABa6mjYpCOk/PDiyTtAZxT8AAAA/HwAAAAAAAAABrQQAAJoAAAAWupo2KQjpPzw4sk7QGcU/AAAAPx8AAAAAAAAAAa4EAACaAAAAFrqaNikI6T88OLJO0BnFPwAAAD8vAAAAAAAAAAGvBAAAmgAAABa6mjYpCOk/PDiyTtAZxT8AAAA/LwAAAAAAAAABsAQAAJoAAABSmMiIXvPoP+ROnr8dycU/AAAAP04AAAAAAAAAAbEEAACaAAAAbHFhWbHk6D+sGmrY/AbGPwAAAD9OAAAAAAAAAAGyBAAAmgAAABrjQkM91+g/TMybfctjxj8AAAA/TgAAAAAAAAABswQAAJoAAAA2vNsTkMjoP/h9zSKawMY/AAAAP20AAAAAAAAAAbQEAACaAAAA5C29/Ru76D94FWVUWDzHPwAAAD9tAAAAAAAAAAG1BAAAmgAAAAAHVs5urOg/ICxRxaXrxz8AAAA/bQAAAAAAAAABtgQAAJoAAACGR6aFiJzoP0x1GpwyxMg/AAAAP40AAAAAAAAAAbcEAACaAAAADoj2PKKM6D8cC1tMD6fJPwAAAD+NAAAAAAAAAAG4BAAAmgAAAL751yYuf+g/hO0S1juUyj8AAAA/jQAAAAAAAAABuQQAAJoAAAC4zdt1nnboP1CDU4YYd8s/AAAAP5wAAAAAAAAAAboEAACaAAAAkpxKQyx06D+8ZQsQRWTMPwAAAD+cAAAAAAAAAAG7BAAAmgAAAEpmJI/Xd+g/5K7U5tE8zT8AAAA/vAAAAAAAAAABvAQAAJoAAACYyEb0u3zoPwz4nb1eFc4/AAAAP7wAAAAAAAAAAb0EAACaAAAAnPRCpUuF6D/4p3jhS9nOPwAAAD/LAAAAAAAAAAG+BAAAmgAAAA6I9jyijOg/YCV2n/lzzz8AAAA/ywAAAAAAAAABvwQAAJoAAACoTDsHa5boP4gJhaoH+s8/AAAAP9sAAAAAAAAAAcAEAACaAAAAZkIRBKai6D+WXdsnayvQPwAAAD/bAAAAAAAAAAHBBAAAmgAAAOABwUyMsug/GpC4japU0D8AAAA/+gAAAAAAAAABwgQAAJoAAAAQi0rhHcboP6zPYi1ybtA/AAAAP/oAAAAAAAAAAcMEAACaAAAArnuLXHbY6D+awpXz6X3QPwAAAD/6AAAAAAAAAAHEBAAAmgAAAGxxYVmx5Og/LgJAk7GX0D8AAAA/GQEAAAAAAAABxQQAAJoAAADeBBXxB+zoP4y1yLlhjdA/AAAAPxkBAAAAAAAAAcYEAACaAAAAcp1dCkHt6D+awpXz6X3QPwAAAD8ZAQAAAAAAAAHHBAAAmgAAAHKdXQpB7eg/ajZ0etJZ0D8AAAA/OQEAAAAAAAAByAQAAJoAAABynV0KQe3oP2o2dHrSWdA/AAAAPzkBAAAAAAAAAckEAACaAAAAcp1dCkHt6D9qNnR60lnQPwAAAD85AQAAAAAAAAHKBAAAmgAAAHKdXQpB7eg/ajZ0etJZ0D8AAAA/SAEAAAAAAAABywQAAJoAAAAAFvoD2cvpPyz2xVyjkMg/AAAAPwAAAAAAAAAAAcwEAACaAAAAABb6A9nL6T8s9sVco5DIPwAAAD8QAAAAAAAAAAHNBAAAmgAAAAAW+gPZy+k/LPbFXKOQyD8AAAA/EAAAAAAAAAABzgQAAJoAAAAAFvoD2cvpPyz2xVyjkMg/AAAAPy8AAAAAAAAAAc8EAACaAAAAABb6A9nL6T8s9sVco5DIPwAAAD8vAAAAAAAAAAHQBAAAmgAAAAAW+gPZy+k/LPbFXKOQyD8AAAA/LwAAAAAAAAAB0QQAAJoAAAAAFvoD2cvpPyz2xVyjkMg/AAAAPy8AAAAAAAAAAdIEAACaAAAAABb6A9nL6T8s9sVco5DIPwAAAD8/AAAAAAAAAAHTBAAAmgAAAKpb3zzVtek/bI+0D0OlyD8AAAA/TgAAAAAAAAAB1AQAAJoAAAAQl5pyDKzpPwzcK+mSr8g/AAAAP24AAAAAAAAAAdUEAACaAAAAwAh8XJie6T9sj7QPQ6XIPwAAAD9uAAAAAAAAAAHWBAAAmgAAAAATpl9dkuk/rCijwuK5yD8AAAA/bgAAAAAAAAAB1wQAAJoAAABCHdBiIobpP5AOCU/S2Mg/AAAAP30AAAAAAAAAAdgEAACaAAAAyl0gGjx26T90WSmnQErJPwAAAD99AAAAAAAAAAHZBAAAmgAAAFKecNFVZuk//PDA2P7FyT8AAAA/nAAAAAAAAAAB2gQAAJoAAABIRnhvNlXpP2BuvpasYMo/AAAAP6wAAAAAAAAAAdsEAACaAAAAGunqizRK6T+o0SHhSRrLPwAAAD+sAAAAAAAAAAHcBAAAmgAAADzufw0XROk/uJuWeEe/yz8AAAA/rAAAAAAAAAAB3QQAAJoAAACCJKbBa0DpP1yygumUbsw/AAAAP7wAAAAAAAAAAd4EAACaAAAA8ItdqDI/6T+oFeYzMijNPwAAAD+8AAAAAAAAAAHfBAAAmgAAAPCLXagyP+k/DJPj8d/CzT8AAAA/2wAAAAAAAAAB4AQAAJoAAACoVTf03ULpPzh38vztSM4/AAAAP9sAAAAAAAAAAeEEAACaAAAAGunqizRK6T98dZt7DLDOPwAAAD/bAAAAAAAAAAHiBAAAmgAAAEhGeG82Vek/fNpVR4sCzz8AAAA/6wAAAAAAAAAB4wQAAJoAAAByowVTOGDpP4A/EBMKVc8/AAAAP+sAAAAAAAAAAeQEAACaAAAA6mK1mx5w6T+kvmRSmYjPPwAAAD8KAQAAAAAAAAHlBAAAmgAAALCEh0nphOk/yD25kSi8zz8AAAA/CgEAAAAAAAAB5gQAAJoAAAAGP6IQ7ZrpPxgr/sErAtA/AAAAPwoBAAAAAAAAAecEAACaAAAA7GUJQJqp6T/ovA3Rt+/PPwAAAD8pAQAAAAAAAAHoBAAAmgAAADz0J1YOt+k/6LwN0bfvzz8AAAA/KQEAAAAAAAAB6QQAAJoAAABoUbU5EMLpP8g9uZEovM8/AAAAPykBAAAAAAAAAeoEAACaAAAAbn2x6p/K6T+kvmRSmYjPPwAAAD9IAQAAAAAAAAHrBAAAmgAAAJSuQh0Szek/fNpVR4sCzz8AAAA/SAEAAAAAAAAB7AQAAJoAAACUrkIdEs3pP3zaVUeLAs8/AAAAP0gBAAAAAAAAAe0EAACaAAAAlK5CHRLN6T982lVHiwLPPwAAAD9IAQAAAAAAAAHuBAAAmgAAAJSuQh0Szek/fNpVR4sCzz8AAAA/aAEAAAAAAAAB7wQAAJoAAACQhZoQ/v3pPzQJg+tTIsQ/AAAAPwAAAAAAAAAAAfAEAACaAAAAkIWaEP796T80CYPrUyLEPwAAAD8fAAAAAAAAAAHxBAAAmgAAAJCFmhD+/ek/NAmD61MixD8AAAA/HwAAAAAAAAAB8gQAAJoAAACQhZoQ/v3pPzQJg+tTIsQ/AAAAPx8AAAAAAAAAAfMEAACaAAAAQiN4qxn56T8EBH5nr1fFPwAAAD8yAAAAAAAAAAH0BAAAmgAAAEIjeKsZ+ek/qLWvDH60xT8AAAA/MgAAAAAAAAAB9QQAAJoAAABqVAnei/vpP4ibFZlt08U/AAAAPzIAAAAAAAAAAfYEAACaAAAASk90XKkB6j9IZ+GxTBHGPwAAAD9CAAAAAAAAAAH3BAAAmgAAAE57cA05Cuo/TMybfctjxj8AAAA/QgAAAAAAAAAB+AQAAJoAAABY02hvWBvqP1QxVklKtsY/AAAAP2EAAAAAAAAAAfkEAACaAAAA0JIYuD4r6j/cyO16CDLHPwAAAD9hAAAAAAAAAAH6BAAAmgAAAEhSyAAlO+o/AK38hRa4xz8AAAA/YQAAAAAAAAAB+wQAAJoAAABSqsBiREzqP+hc16kDfMg/AAAAP4AAAAAAAAAAAfwEAACaAAAAymlwqypc6j/0iwYNgHPJPwAAAD+AAAAAAAAAAAH9BAAAmgAAALCQ19rXauo/QFQkI5x/yj8AAAA/gAAAAAAAAAAB/gQAAJoAAAC0vNOLZ3PqP/TPyl9ogcs/AAAAP6AAAAAAAAAAAf8EAACaAAAASlUcpaB06j9gFz21E8HMPwAAAD+gAAAAAAAAAAEABQAAmgAAALS804tnc+o/8N0DSk40zj8AAAA/oAAAAAAAAAABAQUAAJoAAADWwWgNSm3qP+TymDm6Ss8/AAAAP78AAAAAAAAAAQIFAACaAAAA9sb9jixn6j9Itx87QybQPwAAAD+/AAAAAAAAAAEDBQAAmgAAAKpk2ylIYuo/bJsuRlGs0D8AAAA/vwAAAAAAAAABBAUAAJoAAAASoJZff1jqP+Yl+T2HN9E/AAAAP88AAAAAAAAAAQUFAACaAAAA5kIJfH1N6j/KcBmW9ajRPwAAAD/PAAAAAAAAAAEGBQAAmgAAAJa06mUJQOo/IHyPTpwA0j8AAAA/7gAAAAAAAAABBwUAAJoAAACQiO60eTfqPzTuFlSjQ9I/AAAAP+4AAAAAAAAAAQgFAACaAAAAHvU6HSMw6j8i4UkaG1PSPwAAAD/9AAAAAAAAAAEJBQAAmgAAAD76z54FKuo/4EdbZ3s+0j8AAAA//QAAAAAAAAABCgUAAJoAAACEMPZSWibqPz6WKcKs4dE/AAAAPw0BAAAAAAAAAQsFAACaAAAAhDD2Ulom6j8+linCrOHRPwAAAD8NAQAAAAAAAAEMBQAAmgAAAIQw9lJaJuo/PpYpwqzh0T8AAAA/DQEAAAAAAAABDQUAAJoAAACEMPZSWibqPz6WKcKs4dE/AAAAPywBAAAAAAAAAQ4FAACaAAAAevCdExjh6z+QvAsSBBjEPwAAAD8AAAAAAAAAAAEPBQAAmgAAAHrwnRMY4es/kLwLEgQYxD8AAAA/IAAAAAAAAAABEAUAAJoAAAB68J0TGOHrP5C8CxIEGMQ/AAAAPyAAAAAAAAAAAREFAACaAAAAevCdExjh6z+QvAsSBBjEPwAAAD8gAAAAAAAAAAESBQAAmgAAAHrwnRMY4es/kLwLEgQYxD8AAAA/PgAAAAAAAAABEwUAAJoAAAB68J0TGOHrP5C8CxIEGMQ/AAAAPz4AAAAAAAAAARQFAACaAAAAJDaDTBTL6z90ByxqconEPwAAAD8+AAAAAAAAAAEVBQAAmgAAAIxxPoJLwes/HLldD0HmxD8AAAA/XQAAAAAAAAABFgUAAJoAAACGRULRu7jrP8Rqj7QPQ8U/AAAAP10AAAAAAAAAARcFAACaAAAA7oD9BvOu6z/Iz0mAjpXFPwAAAD9dAAAAAAAAAAEYBQAAmgAAAMIjcCPxo+s/jADQZOwlxj8AAAA/fAAAAAAAAAABGQUAAJoAAADc/Aj0Q5XrP/h9zSKawMY/AAAAP3wAAAAAAAAAARoFAACaAAAAsp97EEKK6z/cyO16CDLHPwAAAD98AAAAAAAAAAEbBQAAmgAAAGARXfrNfOs/4JJiEgbXxz8AAAA/jAAAAAAAAAABHAUAAJoAAAB66vXKIG7rP4ypToNThsg/AAAAP4wAAAAAAAAAAR0FAACaAAAAcJL9aAFd6z+Uc8MaUSvJPwAAAD+rAAAAAAAAAAEeBQAAmgAAAD4JdNRvSes/PIqvi57ayT8AAAA/qwAAAAAAAAABHwUAAJoAAAAMgOo/3jXrP0BUJCOcf8o/AAAAP6sAAAAAAAAAASAFAACaAAAAAijy3b4k6z9oODMuqgXLPwAAAD/KAAAAAAAAAAEhBQAAmgAAAGQ3sWJmEus/cJ3t+ShYyz8AAAA/ygAAAAAAAAABIgUAAJoAAABY37gARwHrP1CDU4YYd8s/AAAAP8oAAAAAAAAAASMFAACaAAAALoIrHUX26j8QTx+f97TLPwAAAD/qAAAAAAAAAAEkBQAAmgAAALzud4Xu7uo/VE3IHRYczD8AAAA/6gAAAAAAAAABJQUAAJoAAAC87neF7u7qP7xlCxBFZMw/AAAAP+oAAAAAAAAAASYFAACaAAAAKFYvbLXt6j/g5F9P1JfMPwAAAD/5AAAAAAAAAAEnBQAAmgAAAE6HwJ4n8Oo/oLAraLPVzD8AAAA/+QAAAAAAAAABKAUAAJoAAADgHwm4YPHqP6CwK2iz1cw/AAAAPxkBAAAAAAAAASkFAACaAAAACFGa6tLz6j+gsCtos9XMPwAAAD8ZAQAAAAAAAAEqBQAAmgAAAMAadDZ+9+o/SP2iQQPgzD8AAAA/GQEAAAAAAAABKwUAAJoAAADAGnQ2fvfqP0j9okED4Mw/AAAAPxkBAAAAAAAAASwFAACaAAAAwBp0Nn736j9I/aJBA+DMPwAAAD8ZAQAAAAAAAAEtBQAAmgAAAMAadDZ+9+o/SP2iQQPgzD8AAAA/GQEAAAAAAAABLgUAAJoAAACMaEKV2BTrP4xgBoygmc0/AAAAP0cBAAAAAAAAAS8FAACaAAAAUIoUQ6Mp6z8Mk+Px38LNPwAAAD9HAQAAAAAAAAEwBQAAmgAAADrddyPgQOs/DPidvV4Vzj8AAAA/ZwEAAAAAAAABMQUAAJoAAAC2yCMdVlnrP5iPNe8ckc4/AAAAP2cBAAAAAAAAATIFAACaAAAADoM+5Flv6z/cjd5tO/jOPwAAAD92AQAAAAAAAAEzBQAAmgAAAD4MyHjrgus/nFmqhho2zz8AAAA/dgEAAAAAAAABNAUAAJoAAADc/Aj0Q5XrP2Aldp/5c88/AAAAP4YBAAAAAAAAATUFAACaAAAA6lQBVmOm6z8o8UG42LHPPwAAAD+GAQAAAAAAAAE2BQAAmgAAAKZK11Kesus/iAmFqgf6zz8AAAA/pQEAAAAAAAABNwUAAJoAAACGRULRu7jrPwYeMYijEdA/AAAAP6UBAAAAAAAAATgFAACaAAAAPg8cHWe86z+WXdsnayvQPwAAAD+lAQAAAAAAAAE5BQAAmgAAAKx20wMuu+s/2PbJ2gpA0D8AAAA/xAEAAAAAAAABOgUAAJoAAAAa3orq9LnrPyidhccyRdA/AAAAP8QBAAAAAAAAATsFAACaAAAAzHtohRC16z9KHNoGwnjQPwAAAD/EAQAAAAAAAAE8BQAAmgAAAIAZRiAssOs/LgJAk7GX0D8AAAA/5AEAAAAAAAABPQUAAJoAAAA0tyO7R6vrP+poUeARg9A/AAAAP+QBAAAAAAAAAT4FAACaAAAANLcju0er6z/qaFHgEYPQPwAAAD/kAQAAAAAAAAE/BQAAmgAAADS3I7tHq+s/6mhR4BGD0D8AAAA/5AEAAAAAAAABQAUAAJoAAAA0tyO7R6vrP+poUeARg9A/AAAAP+QBAAAAAAAAAUEFAACaAAAAmNjaGdXx7D/kQGXVNxbDPwAAAD8AAAAAAAAAAAFCBQAAmgAAAJjY2hnV8ew/5EBl1TcWwz8AAAA/EAAAAAAAAAABQwUAAJoAAACY2NoZ1fHsP+RAZdU3FsM/AAAAPxAAAAAAAAAAAUQFAACaAAAAmNjaGdXx7D/kQGXVNxbDPwAAAD8vAAAAAAAAAAFFBQAAmgAAAJjY2hnV8ew/5EBl1TcWwz8AAAA/LwAAAAAAAAABRgUAAJoAAACY2NoZ1fHsP+RAZdU3FsM/AAAAPy8AAAAAAAAAAUcFAACaAAAAmNjaGdXx7D/kQGXVNxbDPwAAAD9OAAAAAAAAAAFIBQAAmgAAAJjY2hnV8ew/5EBl1TcWwz8AAAA/TgAAAAAAAAABSQUAAJoAAAAc7S4gX9nsP+Tbqgm5w8I/AAAAP04AAAAAAAAAAUoFAACaAAAAqFl7iAjS7D/k26oJucPCPwAAAD9tAAAAAAAAAAFLBQAAmgAAAA6VNr4/yOw/gCgi4wjOwj8AAAA/bQAAAAAAAAABTAUAAJoAAAB40PHzdr7sP+Tbqgm5w8I/AAAAP20AAAAAAAAAAU0FAACaAAAAcqT1Que17D/k26oJucPCPwAAAD99AAAAAAAAAAFOBQAAmgAAANrfsHgerOw/IHWZvFjYwj8AAAA/fQAAAAAAAAABTwUAAJoAAACIUZJiqp7sP+RAZdU3FsM/AAAAP5wAAAAAAAAAAVAFAACaAAAAXvQEf6iT7D+I8pZ6BnPDPwAAAD+cAAAAAAAAAAFRBQAAmgAAAFCcDB2Jguw/0PA/+STawz8AAAA/nAAAAAAAAAABUgUAAJoAAAAADu4GFXXsPxTv6HdDQcQ/AAAAP7wAAAAAAAAAAVMFAACaAAAA+OHxVYVs7D94bOY18dvEPwAAAD+8AAAAAAAAAAFUBQAAmgAAAPS19aT1Y+w/5Onj8552xT8AAAA/vAAAAAAAAAABVQUAAJoAAAA67BtZSmDsPwjO8v6s/MU/AAAAP9sAAAAAAAAAAVYFAACaAAAA7on582Vb7D+05N5v+qvGPwAAAD/bAAAAAAAAAAFXBQAAmgAAADTAH6i6V+w/WPvK4Edbxz8AAAA/2wAAAAAAAAABWAUAAJoAAAA0wB+oulfsP8B4yJ719cc/AAAAP/oAAAAAAAAAAVkFAACaAAAAfPZFXA9U7D8Id3EdFF3IPwAAAD/6AAAAAAAAAAFaBQAAmgAAAA6PjnVIVew/sI1djmEMyT8AAAA/+gAAAAAAAAABWwUAAJoAAACiJ9eOgVbsP9RxbJlvksk/AAAAPwoBAAAAAAAAAVwFAACaAAAAXPGw2ixa7D9gbr6WrGDKPwAAAD8KAQAAAAAAAAFdBQAAmgAAABa7iibYXew/aDgzLqoFyz8AAAA/KAEAAAAAAAABXgUAAJoAAAAWu4om2F3sP3hnYpEm/cs/AAAAPygBAAAAAAAAAV8FAACaAAAAFruKJthd7D9gFz21E8HMPwAAAD8oAQAAAAAAAAFgBQAAmgAAADrsG1lKYOw/7BOPslCPzT8AAAA/RwEAAAAAAAABYQUAAJoAAAD0tfWk9WPsP9TDadY9U84/AAAAP0cBAAAAAAAAAWIFAACaAAAArH/P8KBn7D8cJ80g2wzPPwAAAD9HAQAAAAAAAAFjBQAAmgAAAKx/z/CgZ+w/DNenRMjQzz8AAAA/ZgEAAAAAAAABZAUAAJoAAACsf8/woGfsP4hQDu7iOtA/AAAAP2YBAAAAAAAAAWUFAACaAAAArH/P8KBn7D/gW4SmiZLQPwAAAD9mAQAAAAAAAAFmBQAAmgAAAKx/z/CgZ+w/kBqDheDf0D8AAAA/hgEAAAAAAAABZwUAAJoAAABCGBgK2mjsP5J/PVFfMtE/AAAAP4YBAAAAAAAAAWgFAACaAAAA1LBgIxNq7D84MW/2LY/RPwAAAD+GAQAAAAAAAAFpBQAAmgAAAGZJqTxMa+w/jjzlrtTm0T8AAAA/pQEAAAAAAAABagUAAJoAAAD44fFVhWzsPwBi9dqLH9I/AAAAP6UBAAAAAAAAAWsFAACaAAAAjHo6b75t7D8i4UkaG1PSPwAAAD+lAQAAAAAAAAFsBQAAmgAAAIx6Om++bew/phMngFp80j8AAAA/tQEAAAAAAAABbQUAAJoAAAD44fFVhWzsP0RgnlmqhtI/AAAAP7UBAAAAAAAAAW4FAACaAAAA+OHxVYVs7D/krBUz+pDSPwAAAD+1AQAAAAAAAAFvBQAAmgAAAGZJqTxMa+w/5KwVM/qQ0j8AAAA/1AEAAAAAAAABcAUAAJoAAACsf8/woGfsP+SsFTP6kNI/AAAAP9QBAAAAAAAAAXEFAACaAAAArH/P8KBn7D/krBUz+pDSPwAAAD/UAQAAAAAAAAFyBQAAmgAAAKx/z/CgZ+w/5KwVM/qQ0j8AAAA/1AEAAAAAAAABcwUAAJoAAACsf8/woGfsP+SsFTP6kNI/AAAAP9QBAAAAAAAAAXQFAACaAAAArH/P8KBn7D/krBUz+pDSPwAAAD/UAQAAAAAAAAF1BQAAmgAAAEpkwNoKlOs/fNpVR4sCzz8AAAA/AAAAAAAAAAABdgUAAJoAAABKZMDaCpTrP3zaVUeLAs8/AAAAPw8AAAAAAAAAAXcFAACaAAAASmTA2gqU6z982lVHiwLPPwAAAD8PAAAAAAAAAAF4BQAAmgAAAEpkwNoKlOs/fNpVR4sCzz8AAAA/LwAAAAAAAAABeQUAAJoAAADugP0G867rPxzCElVcus4/AAAAPy8AAAAAAAAAAXoFAACaAAAAPg8cHWe86z98dZt7DLDOPwAAAD8+AAAAAAAAAAF7BQAAmgAAAHCYpbH4z+s/ONysyGybzj8AAAA/PgAAAAAAAAABfAUAAJoAAABc6wiSNefrP/hCvhXNhs4/AAAAP04AAAAAAAAAAX0FAACaAAAAAAhGvh0C7D90EOGvjV3OPwAAAD9OAAAAAAAAAAF+BQAAmgAAADrpx7TOJuw/1MNp1j1Tzj8AAAA/awAAAAAAAAABfwUAAJoAAAA66ce0zibsP9TDadY9U84/AAAAP2sAAAAAAAAAAYAFAACaAAAAOunHtM4m7D/Uw2nWPVPOPwAAAD9rAAAAAAAAAAGBBQAAmgAAADrpx7TOJuw/1MNp1j1Tzj8AAAA/ewAAAAAAAAABggUAAJoAAACITj6+LmXsP9TDadY9U84/AAAAPwAAAAAAAAAAAYMFAACaAAAAiE4+vi5l7D/Uw2nWPVPOPwAAAD8QAAAAAAAAAAGEBQAAmgAAAApm5mg0huw/vKnPYi1yzj8AAAA/EAAAAAAAAAABhQUAAJoAAABCG2yuVaLsPzh38vztSM4/AAAAPy8AAAAAAAAAAYYFAACaAAAAUp9gwQS87D+YKnsjnj7OPwAAAD8vAAAAAAAAAAGHBQAAmgAAADzyw6FB0+w/VJGMcP4pzj8AAAA/LwAAAAAAAAABiAUAAJoAAABse0020+bsP1SRjHD+Kc4/AAAAP08AAAAAAAAAAYkFAACaAAAACmyOsSv57D/QXq8KvwDOPwAAAD9PAAAAAAAAAAGKBQAAmgAAABbEhhNLCu0/MBI4MW/2zT8AAAA/TwAAAAAAAAABiwUAAJoAAACOgzZcMRrtPzASODFv9s0/AAAAP24AAAAAAAAAAYwFAACaAAAAJEh7Jvoj7T/seEl+z+HNPwAAAD9uAAAAAAAAAAGNBQAAmgAAAHKqnYveKO0/iMXAVx/szT8AAAA/bgAAAAAAAAABjgUAAJoAAACY2y6+UCvtP4jFwFcf7M0/AAAAP24AAAAAAAAAAY8FAACaAAAAmNsuvlAr7T9wqybkDgvOPwAAAD99AAAAAAAAAAGQBQAAmgAAAJjbLr5QK+0/DPidvV4Vzj8AAAA/fQAAAAAAAAABkQUAAJoAAACY2y6+UCvtPwz4nb1eFc4/AAAAP30AAAAAAAAAAZIFAACaAAAAmNsuvlAr7T8M+J29XhXOPwAAAD99AAAAAAAAAAGTBQAAmgAAAJjbLr5QK+0/DPidvV4Vzj8AAAA/nQAAAAAAAAABlAUAAJoAAACY2y6+UCvtPwz4nb1eFc4/AAAAP50AAAAAAAAAAZUFAACaAAAAmNsuvlAr7T8M+J29XhXOPwAAAD+dAAAAAAAAAAGWBQAAmgAAAJjbLr5QK+0/DPidvV4Vzj8AAAA/vAAAAAAAAAABlwUAAJoAAACY2y6+UCvtPwz4nb1eFc4/AAAAP7wAAAAAAAAAAZgFAACaAAAA1LlcEIYW7T+sRBWXrh/OPwAAAD/pAAAAAAAAAAGZBQAAmgAAAK6Iy90TFO0/8N0DSk40zj8AAAA/6QAAAAAAAAABmgUAAJoAAABiJql4Lw/tPzh38vztSM4/AAAAP+kAAAAAAAAAAZsFAACaAAAA8JL14NgH7T84d/L87UjOPwAAAD/4AAAAAAAAAAGcBQAAmgAAAOpm+S9J/+w/mCp7I54+zj8AAAA/CAEAAAAAAAABnQUAAJoAAAC+CWxMR/TsP1SRjHD+Kc4/AAAAPwgBAAAAAAAAAZ4FAACaAAAAABSWTwzo7D84d/L87UjOPwAAAD8nAQAAAAAAAAGfBQAAmgAAAPS7ne3s1uw/OHfy/O1Izj8AAAA/JwEAAAAAAAABoAUAAJoAAAB8/O2kBsfsP7ypz2Itcs4/AAAAPycBAAAAAAAAAaEFAACaAAAABD0+XCC37D/4Qr4VzYbOPwAAAD83AQAAAAAAAAGiBQAAmgAAAGhM/eDHpOw/ONysyGybzj8AAAA/NwEAAAAAAAABowUAAJoAAAAOkuIZxI7sP9woJKK8pc4/AAAAP1YBAAAAAAAAAaQFAACaAAAAcqGhnmt87D/cKCSivKXOPwAAAD9WAQAAAAAAAAGlBQAAmgAAANSwYCMTauw/HMISVVy6zj8AAAA/ZgEAAAAAAAABpgUAAJoAAAAWu4om2F3sP1hbAQj8zs4/AAAAP2YBAAAAAAAAAacFAACaAAAAVMW0KZ1R7D/4p3jhS9nOPwAAAD91AQAAAAAAAAGoBQAAmgAAAJjP3ixiRew/wHNE+ioXzz8AAAA/dQEAAAAAAAABqQUAAJoAAACyqHf9tDbsPyCMh+xZX88/AAAAP5UBAAAAAAAAAaoFAACaAAAA9LKhAHoq7D/8ce14SX7PPwAAAD+VAQAAAAAAAAGrBQAAmgAAAFzuXDaxIOw/iKTK3oinzz8AAAA/lQEAAAAAAAABrAUAAJoAAAAKYD4gPRPsP4gJhaoH+s8/AAAAP7QBAAAAAAAAAa0FAACaAAAAutEfCskF7D/4EGROGyHQPwAAAD+0AQAAAAAAAAGuBQAAmgAAAIRIlnU38us/iFAO7uI60D8AAAA/tAEAAAAAAAABrwUAAJoAAAAwjnuuM9zrP7rcL2f6XtA/AAAAP9MBAAAAAAAAAbAFAACaAAAAMI57rjPc6z+63C9n+l7QPwAAAD/TAQAAAAAAAAGxBQAAmgAAADCOe64z3Os/utwvZ/pe0D8AAAA/0wEAAAAAAAABsgUAAJoAAAAwjnuuM9zrP7rcL2f6XtA/AAAAP+MBAAAAAAAAAbMFAACaAAAAVLSsP2ZO7j8YQTN7cGS9PwAAAD8AAAAAAAAAAAG0BQAAmgAAAFS0rD9mTu4/GEEze3BkvT8AAAA/EAAAAAAAAAABtQUAAJoAAABUtKw/Zk7uPxhBM3twZL0/AAAAPxAAAAAAAAAAAbYFAACaAAAAVLSsP2ZO7j8YQTN7cGS9PwAAAD8QAAAAAAAAAAG3BQAAmgAAAFS0rD9mTu4/GEEze3BkvT8AAAA/HwAAAAAAAAABuAUAAJoAAACKZt7gCzHuPzCfkUFpU78/AAAAPx8AAAAAAAAAAbkFAACaAAAAzHAI5NAk7j8wBEwN6KW/PwAAAD8+AAAAAAAAAAG6BQAAmgAAAFKxWJvqFO4/AE3GXmJEwD8AAAA/PgAAAAAAAAABuwUAAJoAAADc8ahSBAXuPwwXO/Zf6cA/AAAAP04AAAAAAAAAAbwFAACaAAAAHPzSVcn47T+wLSdnrZjBPwAAAD9OAAAAAAAAAAG9BQAAmgAAAKQ8Iw3j6O0/vPeb/qo9wj8AAAA/XgAAAAAAAAABvgUAAJoAAADAFbzdNdrtP2AOiG/47MI/AAAAP14AAAAAAAAAAb8FAACaAAAAjowySaTG7T+w1qWFFPnDPwAAAD99AAAAAAAAAAHABQAAmgAAADz+EzMwue0/PDiyTtAZxT8AAAA/fQAAAAAAAAABwQUAAJoAAAASoYZPLq7tP+izWIucG8Y/AAAAP30AAAAAAAAAAcIFAACaAAAAxD5k6kmp7T+4SZk7ef7GPwAAAD+cAAAAAAAAAAHDBQAAmgAAAFKrsFLzoe0/YMU/eEUAyD8AAAA/nAAAAAAAAAABxAUAAJoAAAAseh8ggZ/tP5RzwxpRK8k/AAAAP5wAAAAAAAAAAcUFAACaAAAABkmO7Q6d7T9gbr6WrGDKPwAAAD+7AAAAAAAAAAHGBQAAmgAAACx6HyCBn+0/sDbcrMhsyz8AAAA/uwAAAAAAAAABxwUAAJoAAAB43EGFZaTtPziY6HWEjcw/AAAAP7sAAAAAAAAAAcgFAACaAAAA7G/1HLyr7T+MYAaMoJnNPwAAAD/LAAAAAAAAAAHJBQAAmgAAAKhlyxn3t+0/fHWbewywzj8AAAA/ywAAAAAAAAABygUAAJoAAADWwlj9+MLtP6S+ZFKZiM8/AAAAP+oAAAAAAAAAAcsFAACaAAAAACDm4PrN7T/4EGROGyHQPwAAAD/qAAAAAAAAAAHMBQAAmgAAAJjkKqvD1+0/ajZ0etJZ0D8AAAA/6gAAAAAAAAABzQUAAJoAAACgECdcU+DtP/p1Hhqac9A/AAAAPwoBAAAAAAAAAc4FAACaAAAA7HJJwTfl7T+Mtci5YY3QPwAAAD8KAQAAAAAAAAHPBQAAmgAAADjVayYc6u0/LgJAk7GX0D8AAAA/CgEAAAAAAAAB0AUAAJoAAAAY0NakOfDtP8BB6jJ5sdA/AAAAPxkBAAAAAAAAAdEFAACaAAAAGNDWpDnw7T8e9XJZKafQPwAAAD8ZAQAAAAAAAAHSBQAAmgAAABjQ1qQ58O0/EOilH6G20D8AAAA/OAEAAAAAAAAB0wUAAJoAAADMbbQ/VevtPxDopR+httA/AAAAPzgBAAAAAAAAAdQFAACaAAAAEqTa86nn7T8e9XJZKafQPwAAAD9IAQAAAAAAAAHVBQAAmgAAABKk2vOp5+0/HvVyWSmn0D8AAAA/SAEAAAAAAAAB1gUAAJoAAAASpNrzqeftPx71clkpp9A/AAAAP0gBAAAAAAAAAdcFAACaAAAAEqTa86nn7T8e9XJZKafQPwAAAD9IAQAAAAAAAAHYBQAAmgAAANKlAILT2e4/pFD1QP9hxT8AAAA/AAAAAAAAAAAB2QUAAJoAAADSpQCC09nuP6RQ9UD/YcU/AAAAPxAAAAAAAAAAAdoFAACaAAAA0qUAgtPZ7j+kUPVA/2HFPwAAAD8QAAAAAAAAAAHbBQAAmgAAANKlAILT2e4/pFD1QP9hxT8AAAA/EAAAAAAAAAAB3AUAAJoAAADSpQCC09nuP6RQ9UD/YcU/AAAAPyAAAAAAAAAAAd0FAACaAAAA0qUAgtPZ7j+kUPVA/2HFPwAAAD8gAAAAAAAAAAHeBQAAmgAAAHrr5brPw+4/aIF7JV3yxT8AAAA/PwAAAAAAAAAB3wUAAJoAAABOjljXzbjuPwjO8v6s/MU/AAAAPz8AAAAAAAAAAeAFAACaAAAA/v85wVmr7j/Imb4XjDrGPwAAAD9OAAAAAAAAAAHhBQAAmgAAAEAKZMQen+4/DDOtyitPxj8AAAA/TgAAAAAAAAAB4gUAAJoAAADse0WuqpHuPxCYZ5aqocY/AAAAP14AAAAAAAAAAeMFAACaAAAAnO0mmDaE7j8Y/SFiKfTGPwAAAD9eAAAAAAAAAAHkBQAAmgAAALbGv2iJde4/nJS5k+dvxz8AAAA/bgAAAAAAAAAB5QUAAJoAAABkOKFSFWjuPwQSt1GVCsg/AAAAP40AAAAAAAAAAeYFAACaAAAAEqqCPKFa7j+sKKPC4rnIPwAAAD+NAAAAAAAAAAHnBQAAmgAAAFS0rD9mTu4/lNh95s99yT8AAAA/jQAAAAAAAAAB6AUAAJoAAAAoVx9cZEPuPyDVz+MMTMo/AAAAP50AAAAAAAAAAekFAACaAAAAtsNrxA087j/I67tUWvvKPwAAAD+dAAAAAAAAAAHqBQAAmgAAAEQwuCy3NO4/uJuWeEe/yz8AAAA/vAAAAAAAAAAB6wUAAJoAAABiNU2umS7uP3jMHF2lT8w/AAAAP7wAAAAAAAAAAewFAACaAAAA0JwElWAt7j8AZLSOY8vMPwAAAD+8AAAAAAAAAAHtBQAAmgAAAGI1Ta6ZLu4/aOGxTBFmzT8AAAA/ywAAAAAAAAAB7gUAAJoAAACKZt7gCzHuP0ws0qR/180/AAAAP8sAAAAAAAAAAe8FAACaAAAARDC4LLc07j+8qc9iLXLOPwAAAD/rAAAAAAAAAAHwBQAAmgAAALbDa8QNPO4/+Kd44UvZzj8AAAA/6wAAAAAAAAAB8QUAAJoAAAB0uUHBSEjuP5xZqoYaNs8/AAAAP+sAAAAAAAAAAfIFAACaAAAAMq8XvoNU7j9gJXaf+XPPPwAAAD8KAQAAAAAAAAHzBQAAmgAAAPKk7bq+YO4/ZIowa3jGzz8AAAA/CgEAAAAAAAAB9AUAAJoAAAAiLndPUHTuP2SKMGt4xs8/AAAAPwoBAAAAAAAAAfUFAACaAAAAeOiRFlSK7j/kV1MFOZ3PPwAAAD8pAQAAAAAAAAH2BQAAmgAAAKpxG6vlne4/IIyH7Flfzz8AAAA/KQEAAAAAAAAB9wUAAJoAAAACLDZy6bPuP4A/EBMKVc8/AAAAPykBAAAAAAAAAfgFAACaAAAAeuvlus/D7j/Ac0T6KhfPPwAAAD85AQAAAAAAAAH5BQAAmgAAAPKqlQO20+4/ONysyGybzj8AAAA/OQEAAAAAAAAB+gUAAJoAAAD+Ao5l1eTuP4xgBoygmc0/AAAAP1gBAAAAAAAAAfsFAACaAAAA/gKOZdXk7j+MYAaMoJnNPwAAAD9YAQAAAAAAAAH8BQAAmgAAAP4CjmXV5O4/jGAGjKCZzT8AAAA/WAEAAAAAAAAB/QUAAJoAAAD+Ao5l1eTuP4xgBoygmc0/AAAAP1gBAAAAAAAAAf4FAACaAAAAMrgTq/YA7z8wn5FBaVO/PwAAAD8AAAAAAAAAAAH/BQAAmgAAADK4E6v2AO8/MJ+RQWlTvz8AAAA/EAAAAAAAAAABAAYAAJoAAAAyuBOr9gDvPzCfkUFpU78/AAAAPxAAAAAAAAAAAQEGAACaAAAAMrgTq/YA7z8wn5FBaVO/PwAAAD8fAAAAAAAAAAECBgAAmgAAADK4E6v2AO8/MJ+RQWlTvz8AAAA/HwAAAAAAAAABAwYAAJoAAADyremnMQ3vP4xJGFyfEsE/AAAAPz8AAAAAAAAAAQQGAACaAAAA0qhUJk8T7z+wLSdnrZjBPwAAAD8/AAAAAAAAAAEFBgAAmgAAABwLd4szGO8//JCKsUpSwj8AAAA/PwAAAAAAAAABBgYAAJoAAADW1FDX3hvvP4SN3K6HIMM/AAAAP04AAAAAAAAAAQcGAACaAAAAuM+7Vfwh7z9UIx1fZAPEPwAAAD9eAAAAAAAAAAEIBgAAmgAAAOQsSTn+LO8/GFSjQ8KTxD8AAAA/XgAAAAAAAAABCQYAAJoAAADkLEk5/izvPxhUo0PCk8Q/AAAAP30AAAAAAAAAAQoGAACaAAAA5CxJOf4s7z8YVKNDwpPEPwAAAD99AAAAAAAAAAELBgAAmgAAAOQsSTn+LO8/GFSjQ8KTxD8AAAA/fQAAAAAAAAABDAYAAJoAAABmRPHjA07vP2BSmYg/Xbk/AAAAPwAAAAAAAAAAAQ0GAACaAAAAZkTx4wNO7z9gUpmIP125PwAAAD8QAAAAAAAAAAEOBgAAmgAAAGZE8eMDTu8/YFKZiD9duT8AAAA/EAAAAAAAAAABDwYAAJoAAABmRPHjA07vP2BSmYg/Xbk/AAAAPyAAAAAAAAAAARAGAACaAAAAZkTx4wNO7z9gUpmIP125PwAAAD8gAAAAAAAAAAERBgAAmgAAAGZE8eMDTu8/YFKZiD9duT8AAAA/IAAAAAAAAAABEgYAAJoAAAAwkr9CXmvvP4AVshq3nrs/AAAAPz8AAAAAAAAAARMGAACaAAAAyFYEDSd17z+I3yaytEO8PwAAAD9PAAAAAAAAAAEUBgAAmgAAABrlIiObgu8/0KdEyNBPvT8AAAA/TwAAAAAAAAABFQYAAJoAAAAkPRuFupPvP7BstNspKr8/AAAAP08AAAAAAAAAARYGAACaAAAAVsakGUyn7z/IfUxDwNTAPwAAAD9uAAAAAAAAAAEXBgAAmgAAAPS25ZSkue8//JCKsUpSwj8AAAA/bgAAAAAAAAABGAYAAJoAAAAmQG8pNs3vPzCkyB/Vz8M/AAAAP30AAAAAAAAAARkGAACaAAAAMJhni1Xe7z+kUPVA/2HFPwAAAD99AAAAAAAAAAEaBgAAmgAAAO6NPYiQ6u8/+H3NIprAxj8AAAA/jQAAAAAAAAABGwYAAJoAAAD0uTk5IPPvP8jdgmp0SMg/AAAAP40AAAAAAAAAARwGAACaAAAA9Lk5OSDz7z8ccBUYjvnJPwAAAD+sAAAAAAAAAAEdBgAAmgAAAGAh8R/n8e8/0LUw7Fegyz8AAAA/rAAAAAAAAAABHgYAAJoAAACmVxfUO+7vPwjJblriHc0/AAAAP6wAAAAAAAAAAR8GAACaAAAAoisbI6zl7z843KzIbJvOPwAAAD/MAAAAAAAAAAEgBgAAmgAAAApn1ljj2+8/tnd1m3sM0D8AAAA/zAAAAAAAAAABIQYAAJoAAADeCUl14dDvP8BB6jJ5sdA/AAAAP8wAAAAAAAAAASIGAACaAAAA+OLhRTTC7z9yZaPdTlHRPwAAAD/rAAAAAAAAAAEjBgAAmgAAAPS25ZSkue8/8O9t1YTc0T8AAAA/6wAAAAAAAAABJAYAAJoAAAA0wQ+Yaa3vPzTuFlSjQ9I/AAAAP+sAAAAAAAAAASUGAACaAAAAnPzKzaCj7z8mRgTmmaXSPwAAAD/6AAAAAAAAAAEmBgAAmgAAAHKfPeqemO8/mGsUElHe0j8AAAA/+gAAAAAAAAABJwYAAJoAAABsc0E5D5DvP7rqaFHgEdM/AAAAPxoBAAAAAAAAASgGAACaAAAArH1rPNSD7z9KKhPxpyvTPwAAAD8aAQAAAAAAAAEpBgAAmgAAADS+u/Ptc+8/rN2bF1gh0z8AAAA/KQEAAAAAAAABKgYAAJoAAAA0vrvz7XPvP6zdmxdYIdM/AAAAPykBAAAAAAAAASsGAACaAAAANL678+1z7z+s3ZsXWCHTPwAAAD8pAQAAAAAAAAEsBgAAmgAAADS+u/Ptc+8/rN2bF1gh0z8AAAA/OQEAAAAAAAA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465|recordLength=1533|start=0|end=1465|audioFormat={00001610-0000-0010-8000-00AA00389B71}|audioRate=44100|muted=false|volume=0.8|fadeIn=0|fadeOut=0|videoFormat={34363248-0000-0010-8000-00AA00389B71}|videoRate=15|videoWidth=256|videoHeight=2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89169|recordLength=89187|start=0|end=89169|audioFormat={00001610-0000-0010-8000-00AA00389B71}|audioRate=44100|muted=false|volume=0.8|fadeIn=0|fadeOut=0|videoFormat={34363248-0000-0010-8000-00AA00389B71}|videoRate=15|videoWidth=256|videoHeight=25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061|5.573|12.863|47.92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35052|recordLength=135070|start=0|end=135052|audioFormat={00001610-0000-0010-8000-00AA00389B71}|audioRate=44100|muted=false|volume=0.8|fadeIn=0|fadeOut=0|videoFormat={34363248-0000-0010-8000-00AA00389B71}|videoRate=15|videoWidth=256|videoHeight=25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20836|recordLength=120882|start=0|end=120836|audioFormat={00001610-0000-0010-8000-00AA00389B71}|audioRate=44100|muted=false|volume=0.8|fadeIn=0|fadeOut=0|videoFormat={34363248-0000-0010-8000-00AA00389B71}|videoRate=15|videoWidth=256|videoHeight=25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04506|recordLength=304575|start=0|end=304506|audioFormat={00001610-0000-0010-8000-00AA00389B71}|audioRate=44100|muted=false|volume=0.8|fadeIn=0|fadeOut=0|videoFormat={34363248-0000-0010-8000-00AA00389B71}|videoRate=15|videoWidth=256|videoHeight=25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IQAAACHAAAABwMAAAAAAQAAAAAB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lBAAAACUIAAAAJQwAAAAlEAAAACUUAAAAJRgAAAAlHAAAACUgAAAAJSQAAAAlKAAAACUsAAAAJTAAAAAlNAAAACU4AAAAJTwAAAAlQAAAACVEAAAAJUgAAAAlTAAAACVQAAAAJVQAAAAlWAAAACVcAAAAJWAAAAAlZAAAACVoAAAAJWwAAAAlcAAAACV0AAAAJXgAAAAlfAAAACWAAAAAJYQAAAAliAAAACWMAAAAJZAAAAAllAAAACWYAAAAJZwAAAAloAAAACWkAAAAJagAAAAlrAAAACWwAAAAJbQAAAAluAAAACW8AAAAJcAAAAAlxAAAACXIAAAAJcwAAAAl0AAAACXUAAAAJdgAAAAl3AAAACXgAAAAJeQAAAAl6AAAACXsAAAAJfAAAAAl9AAAACX4AAAAJfwAAAAmAAAAACYEAAAAJggAAAAmDAAAACYQAAAAJhQAAAAmGAAAACYcAAAANfAUEAAAAC1BlblN0cm9rZVYxBAAAAApBdHRyaWJ1dGVzBVRyYWNlCVN0YXJ0VGltZQRUeXBlBAQABA9QZW5BdHRyaWJ1dGVzVjECAAAACklua1RyYWNlVjECAAAAEAxBY3Rpb25UeXBlVjECAAAAAgAAAAmIAAAACYkAAAC4NQAAAAAAAAV2////DEFjdGlvblR5cGVWMQEAAAAHdmFsdWVfXwAIAgAAAAAAAAABBQAAAAQAAAAJiwAAAAmMAAAA2zkAAAAAAAABc////3b///8AAAAAAQYAAAAEAAAACY4AAAAJjwAAAC4+AAAAAAAAAXD///92////AAAAAAEHAAAABAAAAAmRAAAACZIAAABQQAAAAAAAAAFt////dv///wAAAAABCAAAAAQAAAAJlAAAAAmVAAAAFkQAAAAAAAABav///3b///8AAAAAAQkAAAAEAAAACZcAAAAJmAAAAM9HAAAAAAAAAWf///92////AAAAAAEKAAAABAAAAAmaAAAACZsAAACESQAAAAAAAAFk////dv///wAAAAABCwAAAAQAAAAJnQAAAAmeAAAAyUsAAAAAAAABYf///3b///8AAAAAAQwAAAAEAAAACaAAAAAJoQAAAIBPAAAAAAAAAV7///92////AAAAAAENAAAABAAAAAmjAAAACaQAAABqXAAAAAAAAAFb////dv///wAAAAABDgAAAAQAAAAJpgAAAAmnAAAA/GMAAAAAAAABWP///3b///8AAAAAAQ8AAAAEAAAACakAAAAJqgAAALhrAAAAAAAAAVX///92////AAAAAAEQAAAABAAAAAmsAAAACa0AAAB1bgAAAAAAAAFS////dv///wAAAAABEQAAAAQAAAAJrwAAAAmwAAAAgXgAAAAAAAABT////3b///8AAAAAARIAAAAEAAAACbIAAAAJswAAAI17AAAAAAAAAUz///92////AAAAAAETAAAABAAAAAm1AAAACbYAAAAifQAAAAAAAAFJ////dv///wAAAAABFAAAAAQAAAAJuAAAAAm5AAAAjY4AAAAAAAABRv///3b///8AAAAAARUAAAAEAAAACbsAAAAJvAAAAEWSAAAAAAAAAUP///92////AAAAAAEWAAAABAAAAAm+AAAACb8AAACalwAAAAAAAAFA////dv///wAAAAABFwAAAAQAAAAJwQAAAAnCAAAAqpoAAAAAAAABPf///3b///8AAAAAARgAAAAEAAAACcQAAAAJxQAAAI+cAAAAAAAAATr///92////AAAAAAEZAAAABAAAAAnHAAAACcgAAACwowAAAAAAAAE3////dv///wAAAAABGgAAAAQAAAAJygAAAAnLAAAA8KUAAAAAAAABNP///3b///8AAAAAARsAAAAEAAAACc0AAAAJzgAAANCqAAAAAAAAATH///92////AAAAAAEcAAAABAAAAAnQAAAACdEAAADIsAAAAAAAAAEu////dv///wAAAAABHQAAAAQAAAAJ0wAAAAnUAAAAVbkAAAAAAAABK////3b///8AAAAAAR4AAAAEAAAACdYAAAAJ1wAAAFXAAAAAAAAAASj///92////AAAAAAEfAAAABAAAAAnZAAAACdoAAABDzAAAAAAAAAEl////dv///wAAAAABIAAAAAQAAAAJ3AAAAAndAAAAZc4AAAAAAAABIv///3b///8AAAAAASEAAAAEAAAACd8AAAAJ4AAAALThAAAAAAAAAR////92////AAAAAAEiAAAABAAAAAniAAAACeMAAACY4wAAAAAAAAEc////dv///wAAAAABIwAAAAQAAAAJ5QAAAAnmAAAALOUAAAAAAAABGf///3b///8AAAAAASQAAAAEAAAACegAAAAJ6QAAAAroAAAAAAAAARb///92////AAAAAAElAAAABAAAAAnrAAAACewAAACI6gAAAAAAAAET////dv///wAAAAABJgAAAAQAAAAJ7gAAAAnvAAAAgusAAAAAAAABEP///3b///8AAAAAAScAAAAEAAAACfEAAAAJ8gAAAHzzAAAAAAAAAQ3///92////AAAAAAEoAAAABAAAAAn0AAAACfUAAABg9QAAAAAAAAEK////dv///wAAAAABKQAAAAQAAAAJ9wAAAAn4AAAAx/YAAAAAAAABB////3b///8AAAAAASoAAAAEAAAACfoAAAAJ+wAAAC/4AAAAAAAAAQT///92////AAAAAAErAAAABAAAAAn9AAAACf4AAAAa+wAAAAAAAAEB////dv///wAAAAABLAAAAAQAAAAJAAEAAAkBAQAAx/0AAAAAAAAB/v7//3b///8AAAAAAS0AAAAEAAAACQMBAAAJBAEAAPD+AAAAAAAAAfv+//92////AAAAAAEuAAAABAAAAAkGAQAACQcBAAB6CAEAAAAAAAH4/v//dv///wAAAAABLwAAAAQAAAAJCQEAAAkKAQAAXAoBAAAAAAAB9f7//3b///8AAAAAATAAAAAEAAAACQwBAAAJDQEAAOMLAQAAAAAAAfL+//92////AAAAAAExAAAABAAAAAkPAQAACRABAACcEQEAAAAAAAHv/v//dv///wAAAAABMgAAAAQAAAAJEgEAAAkTAQAAXxQBAAAAAAAB7P7//3b///8AAAAAATMAAAAEAAAACRUBAAAJFgEAAKcVAQAAAAAAAen+//92////AAAAAAE0AAAABAAAAAkYAQAACRkBAADiGgEAAAAAAAHm/v//dv///wAAAAABNQAAAAQAAAAJGwEAAAkcAQAAeRwBAAAAAAAB4/7//3b///8AAAAAATYAAAAEAAAACR4BAAAJHwEAAJIdAQAAAAAAAeD+//92////AAAAAAE3AAAABAAAAAkhAQAACSIBAAA4HwEAAAAAAAHd/v//dv///wAAAAABOAAAAAQAAAAJJAEAAAklAQAAmiUBAAAAAAAB2v7//3b///8AAAAAATkAAAAEAAAACScBAAAJKAEAAJwnAQAAAAAAAdf+//92////AAAAAAE6AAAABAAAAAkqAQAACSsBAADFKAEAAAAAAAHU/v//dv///wAAAAABOwAAAAQAAAAJLQEAAAkuAQAAFSsBAAAAAAAB0f7//3b///8AAAAAATwAAAAEAAAACTABAAAJMQEAANMxAQAAAAAAAc7+//92////AAAAAAE9AAAABAAAAAkzAQAACTQBAAArMwEAAAAAAAHL/v//dv///wAAAAABPgAAAAQAAAAJNgEAAAk3AQAARDQBAAAAAAAByP7//3b///8AAAAAAT8AAAAEAAAACTkBAAAJOgEAAAFBAQAAAAAAAcX+//92////AAAAAAFAAAAABAAAAAk8AQAACT0BAACDRQEAAAAAAAHC/v//dv///wAAAAABQQAAAAQAAAAJPwEAAAlAAQAAz0YBAAAAAAABv/7//3b///8AAAAAAUIAAAAEAAAACUIBAAAJQwEAAI5IAQAAAAAAAbz+//92////AAAAAAFDAAAABAAAAAlFAQAACUYBAAAxSwEAAAAAAAG5/v//dv///wAAAAABRAAAAAQAAAAJSAEAAAlJAQAA604BAAAAAAABtv7//3b///8AAAAAAUUAAAAEAAAACUsBAAAJTAEAADdQAQAAAAAAAbP+//92////AAAAAAFGAAAABAAAAAlOAQAACU8BAABxUwEAAAAAAAGw/v//dv///wAAAAABRwAAAAQAAAAJUQEAAAlSAQAAjlgBAAAAAAABrf7//3b///8AAAAAAUgAAAAEAAAACVQBAAAJVQEAAHxbAQAAAAAAAar+//92////AAAAAAFJAAAABAAAAAlXAQAACVgBAAABXQEAAAAAAAGn/v//dv///wAAAAABSgAAAAQAAAAJWgEAAAlbAQAA37EBAAAAAAABpP7//3b///8AAAAAAUsAAAAEAAAACV0BAAAJXgEAAJu1AQAAAAAAAaH+//92////AAAAAAFMAAAABAAAAAlgAQAACWEBAABgtwEAAAAAAAGe/v//dv///wAAAAABTQAAAAQAAAAJYwEAAAlkAQAABrwBAAAAAAABm/7//3b///8AAAAAAU4AAAAEAAAACWYBAAAJZwEAAFDAAQAAAAAAAZj+//92////AAAAAAFPAAAABAAAAAlpAQAACWoBAACWxgEAAAAAAAGV/v//dv///wAAAAABUAAAAAQAAAAJbAEAAAltAQAA7skBAAAAAAABkv7//3b///8AAAAAAVEAAAAEAAAACW8BAAAJcAEAACvPAQAAAAAAAY/+//92////AAAAAAFSAAAABAAAAAlyAQAACXMBAACs0QEAAAAAAAGM/v//dv///wAAAAABUwAAAAQAAAAJdQEAAAl2AQAAedYBAAAAAAABif7//3b///8AAAAAAVQAAAAEAAAACXgBAAAJeQEAAGPXAQAAAAAAAYb+//92////AAAAAAFVAAAABAAAAAl7AQAACXwBAAAt2QEAAAAAAAGD/v//dv///wAAAAABVgAAAAQAAAAJfgEAAAl/AQAA0N0BAAAAAAABgP7//3b///8AAAAAAVcAAAAEAAAACYEBAAAJggEAAILgAQAAAAAAAX3+//92////AAAAAAFYAAAABAAAAAmEAQAACYUBAACA4wEAAAAAAAF6/v//dv///wAAAAABWQAAAAQAAAAJhwEAAAmIAQAAquYBAAAAAAABd/7//3b///8AAAAAAVoAAAAEAAAACYoBAAAJiwEAAITsAQAAAAAAAXT+//92////AAAAAAFbAAAABAAAAAmNAQAACY4BAAD+7QEAAAAAAAFx/v//dv///wAAAAABXAAAAAQAAAAJkAEAAAmRAQAA9PEBAAAAAAABbv7//3b///8AAAAAAV0AAAAEAAAACZMBAAAJlAEAANfzAQAAAAAAAWv+//92////AAAAAAFeAAAABAAAAAmWAQAACZcBAABp+AEAAAAAAAFo/v//dv///wAAAAABXwAAAAQAAAAJmQEAAAmaAQAAcfkBAAAAAAABZf7//3b///8AAAAAAWAAAAAEAAAACZwBAAAJnQEAAOD7AQAAAAAAAWL+//92////AAAAAAFhAAAABAAAAAmfAQAACaABAAA3/gEAAAAAAAFf/v//dv///wAAAAABYgAAAAQAAAAJogEAAAmjAQAAhy4CAAAAAAABXP7//3b///8AAAAAAWMAAAAEAAAACaUBAAAJpgEAADsxAgAAAAAAAVn+//92////AAAAAAFkAAAABAAAAAmoAQAACakBAACcWQIAAAAAAAFW/v//dv///wAAAAABZQAAAAQAAAAJqwEAAAmsAQAAknYCAAAAAAABU/7//3b///8AAAAAAWYAAAAEAAAACa4BAAAJrwEAAEudAgAAAAAAAVD+//92////AAAAAAFnAAAABAAAAAmxAQAACbIBAAAQvAIAAAAAAAFN/v//dv///wAAAAABaAAAAAQAAAAJtAEAAAm1AQAABckCAAAAAAABSv7//3b///8AAAAAAWkAAAAEAAAACbcBAAAJuAEAAAXQAgAAAAAAAUf+//92////AAAAAAFqAAAABAAAAAm6AQAACbsBAADK2AIAAAAAAAFE/v//dv///wAAAAABawAAAAQAAAAJvQEAAAm+AQAATtsCAAAAAAABQf7//3b///8AAAAAAWwAAAAEAAAACcABAAAJwQEAAL7lAgAAAAAAAT7+//92////AAAAAAFtAAAABAAAAAnDAQAACcQBAADv5wIAAAAAAAE7/v//dv///wAAAAABbgAAAAQAAAAJxgEAAAnHAQAAwfkCAAAAAAABOP7//3b///8AAAAAAW8AAAAEAAAACckBAAAJygEAAP0YAwAAAAAAATX+//92////AAAAAAFwAAAABAAAAAnMAQAACc0BAAByOgMAAAAAAAEy/v//dv///wAAAAABcQAAAAQAAAAJzwEAAAnQAQAA0T0DAAAAAAABL/7//3b///8AAAAAAXIAAAAEAAAACdIBAAAJ0wEAANhAAwAAAAAAASz+//92////AAAAAAFzAAAABAAAAAnVAQAACdYBAAAlUQMAAAAAAAEp/v//dv///wAAAAABdAAAAAQAAAAJ2AEAAAnZAQAABFYDAAAAAAABJv7//3b///8AAAAAAXUAAAAEAAAACdsBAAAJ3AEAAC1aAwAAAAAAASP+//92////AAAAAAF2AAAABAAAAAneAQAACd8BAAA/egMAAAAAAAEg/v//dv///wAAAAABdwAAAAQAAAAJ4QEAAAniAQAAtZYDAAAAAAABHf7//3b///8AAAAAAXgAAAAEAAAACeQBAAAJ5QEAAC2pAwAAAAAAARr+//92////AAAAAAF5AAAABAAAAAnnAQAACegBAAABswMAAAAAAAEX/v//dv///wAAAAABegAAAAQAAAAJ6gEAAAnrAQAA18IDAAAAAAABFP7//3b///8AAAAAAXsAAAAEAAAACe0BAAAJ7gEAAJDLAwAAAAAAARH+//92////AAAAAAF8AAAABAAAAAnwAQAACfEBAACr1gMAAAAAAAEO/v//dv///wAAAAABfQAAAAQAAAAJ8wEAAAn0AQAA690DAAAAAAABC/7//3b///8AAAAAAX4AAAAEAAAACfYBAAAJ9wEAANboAwAAAAAAAQj+//92////AAAAAAF/AAAABAAAAAn5AQAACfoBAABRDAQAAAAAAAEF/v//dv///wAAAAABgAAAAAQAAAAJ/AEAAAn9AQAAwhEEAAAAAAABAv7//3b///8AAAAAAYEAAAAEAAAACf8BAAAJAAIAAF8ZBAAAAAAAAf/9//92////AAAAAAGCAAAABAAAAAkCAgAACQMCAAC+RgQAAAAAAAH8/f//dv///wAAAAABgwAAAAQAAAAJBQIAAAkGAgAA+ksEAAAAAAAB+f3//3b///8AAAAAAYQAAAAEAAAACQgCAAAJCQIAAGdUBAAAAAAAAfb9//92////AAAAAAGFAAAABAAAAAkLAgAACQwCAAAyWQQAAAAAAAHz/f//dv///wAAAAABhgAAAAQAAAAJDgIAAAkPAgAAg2MEAAAAAAAB8P3//3b///8AAAAAAYcAAAAEAAAACRECAAAJEgIAALZnBAAAAAAAAe39//92////AAAAAAWIAAAAD1BlbkF0dHJpYnV0ZXNWMQoAAAAHX2NvbG9yQQdfY29sb3JSB19jb2xvckcHX2NvbG9yQgpGaXRUb0N1cnZlBkhlaWdodA5JZ25vcmVQcmVzc3VyZQ1Jc0hpZ2hsaWdodGVyBVNoYXBlBVdpZHRoAAAAAAAAAAAEAAICAgIBBgEBDEJydXNoU2hhcGVWMQIAAAAGAgAAAP8AAP8AAAAAAAAACEAAAAXs/f//DEJydXNoU2hhcGVWMQEAAAAHdmFsdWVfXwAIAgAAAAEAAAAAAAAAAAAIQAWJAAAACklua1RyYWNlVjEDAAAADUxpc3RgMStfaXRlbXMMTGlzdGAxK19zaXplD0xpc3RgMStfdmVyc2lvbgQAABhTaGFyZWQuSW5raW5nLklua1BvaW50W10CAAAACAgCAAAACRUCAAA4AAAAOAAAAAGLAAAAiAAAAP8AAP8AAAAAAAAACEAAAAHq/f//7P3//wEAAAAAAAAAAAAIQAGMAAAAiQAAAAkXAgAALgAAAC4AAAABjgAAAIgAAAD/AAD/AAAAAAAAAAhAAAAB6P3//+z9//8BAAAAAAAAAAAACEABjwAAAIkAAAAJGQIAABsAAAAbAAAAAZEAAACIAAAA/wAA/wAAAAAAAAAIQAAAAeb9///s/f//AQAAAAAAAAAAAAhAAZIAAACJAAAACRsCAAA3AAAANwAAAAGUAAAAiAAAAP8AAP8AAAAAAAAACEAAAAHk/f//7P3//wEAAAAAAAAAAAAIQAGVAAAAiQAAAAkdAgAAJAAAACQAAAABlwAAAIgAAAD/AAD/AAAAAAAAAAhAAAAB4v3//+z9//8BAAAAAAAAAAAACEABmAAAAIkAAAAJHwIAACMAAAAjAAAAAZoAAACIAAAA/wAA/wAAAAAAAAAIQAAAAeD9///s/f//AQAAAAAAAAAAAAhAAZsAAACJAAAACSECAAALAAAACwAAAAGdAAAAiAAAAP8AAP8AAAAAAAAACEAAAAHe/f//7P3//wEAAAAAAAAAAAAIQAGeAAAAiQAAAAkjAgAANgAAADYAAAABoAAAAIgAAAD/AAD/AAAAAAAAAAhAAAAB3P3//+z9//8BAAAAAAAAAAAACEABoQAAAIkAAAAJJQIAACwAAAAsAAAAAaMAAACIAAAA/wAA/wAAAAAAAAAIQAAAAdr9///s/f//AQAAAAAAAAAAAAhAAaQAAACJAAAACScCAAAmAAAAJgAAAAGmAAAAiAAAAP8AAP8AAAAAAAAACEAAAAHY/f//7P3//wEAAAAAAAAAAAAIQAGnAAAAiQAAAAkpAgAAOQAAADkAAAABqQAAAIgAAAD/AAD/AAAAAAAAAAhAAAAB1v3//+z9//8BAAAAAAAAAAAACEABqgAAAIkAAAAJKwIAABwAAAAcAAAAAawAAACIAAAA/wAA/wAAAAAAAAAIQAAAAdT9///s/f//AQAAAAAAAAAAAAhAAa0AAACJAAAACS0CAABEAAAARAAAAAGvAAAAiAAAAP8AAP8AAAAAAAAACEAAAAHS/f//7P3//wEAAAAAAAAAAAAIQAGwAAAAiQAAAAkvAgAAGgAAABoAAAABsgAAAIgAAAD/AAD/AAAAAAAAAAhAAAAB0P3//+z9//8BAAAAAAAAAAAACEABswAAAIkAAAAJMQIAAB8AAAAfAAAAAbUAAACIAAAA/wAA/wAAAAAAAAAIQAAAAc79///s/f//AQAAAAAAAAAAAAhAAbYAAACJAAAACTMCAAASAAAAEgAAAAG4AAAAiAAAAP8AAP8AAAAAAAAACEAAAAHM/f//7P3//wEAAAAAAAAAAAAIQAG5AAAAiQAAAAk1AgAAQgAAAEIAAAABuwAAAIgAAAD/AAD/AAAAAAAAAAhAAAAByv3//+z9//8BAAAAAAAAAAAACEABvAAAAIkAAAAJNwIAADgAAAA4AAAAAb4AAACIAAAA/wAA/wAAAAAAAAAIQAAAAcj9///s/f//AQAAAAAAAAAAAAhAAb8AAACJAAAACTkCAAA8AAAAPAAAAAHBAAAAiAAAAP8AAP8AAAAAAAAACEAAAAHG/f//7P3//wEAAAAAAAAAAAAIQAHCAAAAiQAAAAk7AgAAJgAAACYAAAABxAAAAIgAAAD/AAD/AAAAAAAAAAhAAAABxP3//+z9//8BAAAAAAAAAAAACEABxQAAAIkAAAAJPQIAABUAAAAVAAAAAccAAACIAAAA/wAA/wAAAAAAAAAIQAAAAcL9///s/f//AQAAAAAAAAAAAAhAAcgAAACJAAAACT8CAAAsAAAALAAAAAHKAAAAiAAAAP8AAP8AAAAAAAAACEAAAAHA/f//7P3//wEAAAAAAAAAAAAIQAHLAAAAiQAAAAlBAgAAEgAAABIAAAABzQAAAIgAAAD/AAD/AAAAAAAAAAhAAAABvv3//+z9//8BAAAAAAAAAAAACEABzgAAAIkAAAAJQwIAADMAAAAzAAAAAdAAAACIAAAA/wAA/wAAAAAAAAAIQAAAAbz9///s/f//AQAAAAAAAAAAAAhAAdEAAACJAAAACUUCAAAjAAAAIwAAAAHTAAAAiAAAAP8AAP8AAAAAAAAACEAAAAG6/f//7P3//wEAAAAAAAAAAAAIQAHUAAAAiQAAAAlHAgAARAAAAEQAAAAB1gAAAIgAAAD/AAD/AAAAAAAAAAhAAAABuP3//+z9//8BAAAAAAAAAAAACEAB1wAAAIkAAAAJSQIAAD0AAAA9AAAAAdkAAACIAAAA/wAA/wAAAAAAAAAIQAAAAbb9///s/f//AQAAAAAAAAAAAAhAAdoAAACJAAAACUsCAAAYAAAAGAAAAAHcAAAAiAAAAP8AAP8AAAAAAAAACEAAAAG0/f//7P3//wEAAAAAAAAAAAAIQAHdAAAAiQAAAAlNAgAANAAAADQAAAAB3wAAAIgAAAD/AAD/AAAAAAAAAAhAAAABsv3//+z9//8BAAAAAAAAAAAACEAB4AAAAIkAAAAJTwIAABoAAAAaAAAAAeIAAACIAAAA/wAA/wAAAAAAAAAIQAAAAbD9///s/f//AQAAAAAAAAAAAAhAAeMAAACJAAAACVECAAAWAAAAFgAAAAHlAAAAiAAAAP8AAP8AAAAAAAAACEAAAAGu/f//7P3//wEAAAAAAAAAAAAIQAHmAAAAiQAAAAlTAgAAEQAAABEAAAAB6AAAAIgAAAD/AAD/AAAAAAAAAAhAAAABrP3//+z9//8BAAAAAAAAAAAACEAB6QAAAIkAAAAJVQIAABoAAAAaAAAAAesAAACIAAAA/wAA/wAAAAAAAAAIQAAAAar9///s/f//AQAAAAAAAAAAAAhAAewAAACJAAAACVcCAAANAAAADQAAAAHuAAAAiAAAAP8AAP8AAAAAAAAACEAAAAGo/f//7P3//wEAAAAAAAAAAAAIQAHvAAAAiQAAAAlZAgAAKgAAACoAAAAB8QAAAIgAAAD/AAD/AAAAAAAAAAhAAAABpv3//+z9//8BAAAAAAAAAAAACEAB8gAAAIkAAAAJWwIAACQAAAAkAAAAAfQAAACIAAAA/wAA/wAAAAAAAAAIQAAAAaT9///s/f//AQAAAAAAAAAAAAhAAfUAAACJAAAACV0CAAAQAAAAEAAAAAH3AAAAiAAAAP8AAP8AAAAAAAAACEAAAAGi/f//7P3//wEAAAAAAAAAAAAIQAH4AAAAiQAAAAlfAgAAFAAAABQAAAAB+gAAAIgAAAD/AAD/AAAAAAAAAAhAAAABoP3//+z9//8BAAAAAAAAAAAACEAB+wAAAIkAAAAJYQIAABEAAAARAAAAAf0AAACIAAAA/wAA/wAAAAAAAAAIQAAAAZ79///s/f//AQAAAAAAAAAAAAhAAf4AAACJAAAACWMCAAA0AAAANAAAAAEAAQAAiAAAAP8AAP8AAAAAAAAACEAAAAGc/f//7P3//wEAAAAAAAAAAAAIQAEBAQAAiQAAAAllAgAAEgAAABIAAAABAwEAAIgAAAD/AAD/AAAAAAAAAAhAAAABmv3//+z9//8BAAAAAAAAAAAACEABBAEAAIkAAAAJZwIAACgAAAAoAAAAAQYBAACIAAAA/wAA/wAAAAAAAAAIQAAAAZj9///s/f//AQAAAAAAAAAAAAhAAQcBAACJAAAACWkCAAAVAAAAFQAAAAEJAQAAiAAAAP8AAP8AAAAAAAAACEAAAAGW/f//7P3//wEAAAAAAAAAAAAIQAEKAQAAiQAAAAlrAgAAEgAAABIAAAABDAEAAIgAAAD/AAD/AAAAAAAAAAhAAAABlP3//+z9//8BAAAAAAAAAAAACEABDQEAAIkAAAAJbQIAAD0AAAA9AAAAAQ8BAACIAAAA/wAA/wAAAAAAAAAIQAAAAZL9///s/f//AQAAAAAAAAAAAAhAARABAACJAAAACW8CAAA2AAAANgAAAAESAQAAiAAAAP8AAP8AAAAAAAAACEAAAAGQ/f//7P3//wEAAAAAAAAAAAAIQAETAQAAiQAAAAlxAgAAEgAAABIAAAABFQEAAIgAAAD/AAD/AAAAAAAAAAhAAAABjv3//+z9//8BAAAAAAAAAAAACEABFgEAAIkAAAAJcwIAADIAAAAyAAAAARgBAACIAAAA/wAA/wAAAAAAAAAIQAAAAYz9///s/f//AQAAAAAAAAAAAAhAARkBAACJAAAACXUCAAAWAAAAFgAAAAEbAQAAiAAAAP8AAP8AAAAAAAAACEAAAAGK/f//7P3//wEAAAAAAAAAAAAIQAEcAQAAiQAAAAl3AgAAEgAAABIAAAABHgEAAIgAAAD/AAD/AAAAAAAAAAhAAAABiP3//+z9//8BAAAAAAAAAAAACEABHwEAAIkAAAAJeQIAAB4AAAAeAAAAASEBAACIAAAA/wAA/wAAAAAAAAAIQAAAAYb9///s/f//AQAAAAAAAAAAAAhAASIBAACJAAAACXsCAAAQAAAAEAAAAAEkAQAAiAAAAP8AAP8AAAAAAAAACEAAAAGE/f//7P3//wEAAAAAAAAAAAAIQAElAQAAiQAAAAl9AgAAFQAAABUAAAABJwEAAIgAAAD/AAD/AAAAAAAAAAhAAAABgv3//+z9//8BAAAAAAAAAAAACEABKAEAAIkAAAAJfwIAABMAAAATAAAAASoBAACIAAAA/wAA/wAAAAAAAAAIQAAAAYD9///s/f//AQAAAAAAAAAAAAhAASsBAACJAAAACYECAAAlAAAAJQAAAAEtAQAAiAAAAP8AAP8AAAAAAAAACEAAAAF+/f//7P3//wEAAAAAAAAAAAAIQAEuAQAAiQAAAAmDAgAACQAAAAkAAAABMAEAAIgAAAD/AAD/AAAAAAAAAAhAAAABfP3//+z9//8BAAAAAAAAAAAACEABMQEAAIkAAAAJhQIAABMAAAATAAAAATMBAACIAAAA/wAA/wAAAAAAAAAIQAAAAXr9///s/f//AQAAAAAAAAAAAAhAATQBAACJAAAACYcCAAATAAAAEwAAAAE2AQAAiAAAAP8AAP8AAAAAAAAACEAAAAF4/f//7P3//wEAAAAAAAAAAAAIQAE3AQAAiQAAAAmJAgAAIQAAACEAAAABOQEAAIgAAAD/AAD/AAAAAAAAAAhAAAABdv3//+z9//8BAAAAAAAAAAAACEABOgEAAIkAAAAJiwIAAD0AAAA9AAAAATwBAACIAAAA/wAA/wAAAAAAAAAIQAAAAXT9///s/f//AQAAAAAAAAAAAAhAAT0BAACJAAAACY0CAAAZAAAAGQAAAAE/AQAAiAAAAP8AAP8AAAAAAAAACEAAAAFy/f//7P3//wEAAAAAAAAAAAAIQAFAAQAAiQAAAAmPAgAAHwAAAB8AAAABQgEAAIgAAAD/AAD/AAAAAAAAAAhAAAABcP3//+z9//8BAAAAAAAAAAAACEABQwEAAIkAAAAJkQIAABIAAAASAAAAAUUBAACIAAAA/wAA/wAAAAAAAAAIQAAAAW79///s/f//AQAAAAAAAAAAAAhAAUYBAACJAAAACZMCAABIAAAASAAAAAFIAQAAiAAAAP8AAP8AAAAAAAAACEAAAAFs/f//7P3//wEAAAAAAAAAAAAIQAFJAQAAiQAAAAmVAgAAFgAAABYAAAABSwEAAIgAAAD/AAD/AAAAAAAAAAhAAAABav3//+z9//8BAAAAAAAAAAAACEABTAEAAIkAAAAJlwIAAC0AAAAtAAAAAU4BAACIAAAA/wAA/wAAAAAAAAAIQAAAAWj9///s/f//AQAAAAAAAAAAAAhAAU8BAACJAAAACZkCAAAQAAAAEAAAAAFRAQAAiAAAAP8AAP8AAAAAAAAACEAAAAFm/f//7P3//wEAAAAAAAAAAAAIQAFSAQAAiQAAAAmbAgAAGAAAABgAAAABVAEAAIgAAAD/AAD/AAAAAAAAAAhAAAABZP3//+z9//8BAAAAAAAAAAAACEABVQEAAIkAAAAJnQIAABcAAAAXAAAAAVcBAACIAAAA/wAA/wAAAAAAAAAIQAAAAWL9///s/f//AQAAAAAAAAAAAAhAAVgBAACJAAAACZ8CAAAvAAAALwAAAAFaAQAAiAAAAP/7sEEAAAAAAAAAIkAAAAFg/f//7P3//wEAAAAAAAAAAAAiQAFbAQAAiQAAAAmhAgAAKQAAACkAAAABXQEAAIgAAAD/+7BBAAAAAAAAACJAAAABXv3//+z9//8BAAAAAAAAAAAAIkABXgEAAIkAAAAJowIAABYAAAAWAAAAAWABAACIAAAA//uwQQAAAAAAAAAiQAAAAVz9///s/f//AQAAAAAAAAAAACJAAWEBAACJAAAACaUCAAASAAAAEgAAAAFjAQAAiAAAAP/7sEEAAAAAAAAAIkAAAAFa/f//7P3//wEAAAAAAAAAAAAiQAFkAQAAiQAAAAmnAgAAJAAAACQAAAABZgEAAIgAAAD/+7BBAAAAAAAAACJAAAABWP3//+z9//8BAAAAAAAAAAAAIkABZwEAAIkAAAAJqQIAAEQAAABEAAAAAWkBAACIAAAA//uwQQAAAAAAAAAiQAAAAVb9///s/f//AQAAAAAAAAAAACJAAWoBAACJAAAACasCAAAfAAAAHwAAAAFsAQAAiAAAAP/7sEEAAAAAAAAAIkAAAAFU/f//7P3//wEAAAAAAAAAAAAiQAFtAQAAiQAAAAmtAgAAOQAAADkAAAABbwEAAIgAAAD/+7BBAAAAAAAAACJAAAABUv3//+z9//8BAAAAAAAAAAAAIkABcAEAAIkAAAAJrwIAACMAAAAjAAAAAXIBAACIAAAA//uwQQAAAAAAAAAiQAAAAVD9///s/f//AQAAAAAAAAAAACJAAXMBAACJAAAACbECAAASAAAAEgAAAAF1AQAAiAAAAP/7sEEAAAAAAAAAIkAAAAFO/f//7P3//wEAAAAAAAAAAAAiQAF2AQAAiQAAAAmzAgAADAAAAAwAAAABeAEAAIgAAAD/+7BBAAAAAAAAACJAAAABTP3//+z9//8BAAAAAAAAAAAAIkABeQEAAIkAAAAJtQIAABAAAAAQAAAAAXsBAACIAAAA//uwQQAAAAAAAAAiQAAAAUr9///s/f//AQAAAAAAAAAAACJAAXwBAACJAAAACbcCAAAUAAAAFAAAAAF+AQAAiAAAAP/7sEEAAAAAAAAAIkAAAAFI/f//7P3//wEAAAAAAAAAAAAiQAF/AQAAiQAAAAm5AgAANAAAADQAAAABgQEAAIgAAAD/+7BBAAAAAAAAACJAAAABRv3//+z9//8BAAAAAAAAAAAAIkABggEAAIkAAAAJuwIAABwAAAAcAAAAAYQBAACIAAAA//uwQQAAAAAAAAAiQAAAAUT9///s/f//AQAAAAAAAAAAACJAAYUBAACJAAAACb0CAAAdAAAAHQAAAAGHAQAAiAAAAP/7sEEAAAAAAAAAIkAAAAFC/f//7P3//wEAAAAAAAAAAAAiQAGIAQAAiQAAAAm/AgAAQwAAAEMAAAABigEAAIgAAAD/+7BBAAAAAAAAACJAAAABQP3//+z9//8BAAAAAAAAAAAAIkABiwEAAIkAAAAJwQIAABcAAAAXAAAAAY0BAACIAAAA//uwQQAAAAAAAAAiQAAAAT79///s/f//AQAAAAAAAAAAACJAAY4BAACJAAAACcMCAAAeAAAAHgAAAAGQAQAAiAAAAP/7sEEAAAAAAAAAIkAAAAE8/f//7P3//wEAAAAAAAAAAAAiQAGRAQAAiQAAAAnFAgAAGQAAABkAAAABkwEAAIgAAAD/+7BBAAAAAAAAACJAAAABOv3//+z9//8BAAAAAAAAAAAAIkABlAEAAIkAAAAJxwIAAB8AAAAfAAAAAZYBAACIAAAA//uwQQAAAAAAAAAiQAAAATj9///s/f//AQAAAAAAAAAAACJAAZcBAACJAAAACckCAAAOAAAADgAAAAGZAQAAiAAAAP/7sEEAAAAAAAAAIkAAAAE2/f//7P3//wEAAAAAAAAAAAAiQAGaAQAAiQAAAAnLAgAAEAAAABAAAAABnAEAAIgAAAD/+7BBAAAAAAAAACJAAAABNP3//+z9//8BAAAAAAAAAAAAIkABnQEAAIkAAAAJzQIAAB0AAAAdAAAAAZ8BAACIAAAA//uwQQAAAAAAAAAiQAAAATL9///s/f//AQAAAAAAAAAAACJAAaABAACJAAAACc8CAABFAAAARQAAAAGiAQAAiAAAAP/7sEEAAAAAAAAAIkAAAAEw/f//7P3//wEAAAAAAAAAAAAiQAGjAQAAiQAAAAnRAgAAJgAAACYAAAABpQEAAIgAAAD/+7BBAAAAAAAAACJAAAABLv3//+z9//8BAAAAAAAAAAAAIkABpgEAAIkAAAAJ0wIAADQAAAA0AAAAAagBAACIAAAA//8AAAAAAAAAAAAIQAAAASz9///s/f//AQAAAAAAAAAAAAhAAakBAACJAAAACdUCAABtAAAAbQAAAAGrAQAAiAAAAP//AAAAAAAAAAAACEAAAAEq/f//7P3//wEAAAAAAAAAAAAIQAGsAQAAiQAAAAnXAgAAPwAAAD8AAAABrgEAAIgAAAD/AAD/AAAAAAAAAAhAAAABKP3//+z9//8BAAAAAAAAAAAACEABrwEAAIkAAAAJ2QIAAEAAAABAAAAAAbEBAACIAAAA/wCeSQAAAAAAAAAIQAAAASb9///s/f//AQAAAAAAAAAAAAhAAbIBAACJAAAACdsCAACKAAAAigAAAAG0AQAAiAAAAP8AnkkAAAAAAAAACEAAAAEk/f//7P3//wEAAAAAAAAAAAAIQAG1AQAAiQAAAAndAgAARQAAAEUAAAABtwEAAIgAAAD/AJ5JAAAAAAAAAAhAAAABIv3//+z9//8BAAAAAAAAAAAACEABuAEAAIkAAAAJ3wIAAGUAAABlAAAAAboBAACIAAAA/wCeSQAAAAAAAAAIQAAAASD9///s/f//AQAAAAAAAAAAAAhAAbsBAACJAAAACeECAAAYAAAAGAAAAAG9AQAAiAAAAP8AnkkAAAAAAAAACEAAAAEe/f//7P3//wEAAAAAAAAAAAAIQAG+AQAAiQAAAAnjAgAAbwAAAG8AAAABwAEAAIgAAAD/AJ5JAAAAAAAAAAhAAAABHP3//+z9//8BAAAAAAAAAAAACEABwQEAAIkAAAAJ5QIAABMAAAATAAAAAcMBAACIAAAA/wCeSQAAAAAAAAAIQAAAARr9///s/f//AQAAAAAAAAAAAAhAAcQBAACJAAAACecCAABbAAAAWwAAAAHGAQAAiAAAAP8AnkkAAAAAAAAACEAAAAEY/f//7P3//wEAAAAAAAAAAAAIQAHHAQAAiQAAAAnpAgAAYAAAAGAAAAAByQEAAIgAAAD/AJ5JAAAAAAAAAAhAAAABFv3//+z9//8BAAAAAAAAAAAACEABygEAAIkAAAAJ6wIAAGcAAABnAAAAAcwBAACIAAAA/wCeSQAAAAAAAAAIQAAAART9///s/f//AQAAAAAAAAAAAAhAAc0BAACJAAAACe0CAAA2AAAANgAAAAHPAQAAiAAAAP8AnkkAAAAAAAAACEAAAAES/f//7P3//wEAAAAAAAAAAAAIQAHQAQAAiQAAAAnvAgAANAAAADQAAAAB0gEAAIgAAAD/AJ5JAAAAAAAAAAhAAAABEP3//+z9//8BAAAAAAAAAAAACEAB0wEAAIkAAAAJ8QIAAA8AAAAPAAAAAdUBAACIAAAA/wCeSQAAAAAAAAAIQAAAAQ79///s/f//AQAAAAAAAAAAAAhAAdYBAACJAAAACfMCAABJAAAASQAAAAHYAQAAiAAAAP8AnkkAAAAAAAAACEAAAAEM/f//7P3//wEAAAAAAAAAAAAIQAHZAQAAiQAAAAn1AgAATwAAAE8AAAAB2wEAAIgAAAD/AJ5JAAAAAAAAAAhAAAABCv3//+z9//8BAAAAAAAAAAAACEAB3AEAAIkAAAAJ9wIAADUAAAA1AAAAAd4BAACIAAAA/wCeSQAAAAAAAAAIQAAAAQj9///s/f//AQAAAAAAAAAAAAhAAd8BAACJAAAACfkCAAAHAAAABwAAAAHhAQAAiAAAAP8AsPAAAAAAAAAACEAAAAEG/f//7P3//wEAAAAAAAAAAAAIQAHiAQAAiQAAAAn7AgAAHwAAAB8AAAAB5AEAAIgAAAD/ALDwAAAAAAAAAAhAAAABBP3//+z9//8BAAAAAAAAAAAACEAB5QEAAIkAAAAJ/QIAACAAAAAgAAAAAecBAACIAAAA/wCw8AAAAAAAAAAIQAAAAQL9///s/f//AQAAAAAAAAAAAAhAAegBAACJAAAACf8CAAAnAAAAJwAAAAHqAQAAiAAAAP8AsPAAAAAAAAAACEAAAAEA/f//7P3//wEAAAAAAAAAAAAIQAHrAQAAiQAAAAkBAwAAJAAAACQAAAAB7QEAAIgAAAD/ALDwAAAAAAAAAAhAAAAB/vz//+z9//8BAAAAAAAAAAAACEAB7gEAAIkAAAAJAwMAACgAAAAoAAAAAfABAACIAAAA/wCw8AAAAAAAAAAIQAAAAfz8///s/f//AQAAAAAAAAAAAAhAAfEBAACJAAAACQUDAAAhAAAAIQAAAAHzAQAAiAAAAP8AsPAAAAAAAAAACEAAAAH6/P//7P3//wEAAAAAAAAAAAAIQAH0AQAAiQAAAAkHAwAAcQAAAHEAAAAB9gEAAIgAAAD/ALDwAAAAAAAAAAhAAAAB+Pz//+z9//8BAAAAAAAAAAAACEAB9wEAAIkAAAAJCQMAAFoAAABaAAAAAfkBAACIAAAA/4CAgAAAAAAAAAAIQAAAAfb8///s/f//AQAAAAAAAAAAAAhAAfoBAACJAAAACQsDAAARAAAAEQAAAAH8AQAAiAAAAP+AgIAAAAAAAAAACEAAAAH0/P//7P3//wEAAAAAAAAAAAAIQAH9AQAAiQAAAAkNAwAAXQAAAF0AAAAB/wEAAIgAAAD/gICAAAAAAAAAAAhAAAAB8vz//+z9//8BAAAAAAAAAAAACEABAAIAAIkAAAAJDwMAAEAAAABAAAAAAQICAACIAAAA//8AAAAAAAAAAAAIQAAAAfD8///s/f//AQAAAAAAAAAAAAhAAQMCAACJAAAACREDAABVAAAAVQAAAAEFAgAAiAAAAP//AAAAAAAAAAAACEAAAAHu/P//7P3//wEAAAAAAAAAAAAIQAEGAgAAiQAAAAkTAwAArwAAAK8AAAABCAIAAIgAAAD//wAAAAAAAAAAAAhAAAAB7Pz//+z9//8BAAAAAAAAAAAACEABCQIAAIkAAAAJFQMAAFsAAABbAAAAAQsCAACIAAAA//8AAAAAAAAAAAAIQAAAAer8///s/f//AQAAAAAAAAAAAAhAAQwCAACJAAAACRcDAABpAAAAaQAAAAEOAgAAiAAAAP//AAAAAAAAAAAACEAAAAHo/P//7P3//wEAAAAAAAAAAAAIQAEPAgAAiQAAAAkZAwAABwAAAAcAAAABEQIAAIgAAAD//wAAAAAAAAAAAAhAAAAB5vz//+z9//8BAAAAAAAAAAAACEABEgIAAIkAAAAJGwMAABoAAAAaAAAABxUCAAAAAQAAAEAAAAAECklua1BvaW50VjECAAAACRwDAAAJHQMAAAkeAwAACR8DAAAJIAMAAAkhAwAACSIDAAAJIwMAAAkkAwAACSUDAAAJJgMAAAknAwAACSgDAAAJKQMAAAkqAwAACSsDAAAJLAMAAAktAwAACS4DAAAJLwMAAAkwAwAACTEDAAAJMgMAAAkzAwAACTQDAAAJNQMAAAk2AwAACTcDAAAJOAMAAAk5AwAACToDAAAJOwMAAAk8AwAACT0DAAAJPgMAAAk/AwAACUADAAAJQQMAAAlCAwAACUMDAAAJRAMAAAlFAwAACUYDAAAJRwMAAAlIAwAACUkDAAAJSgMAAAlLAwAACUwDAAAJTQMAAAlOAwAACU8DAAAJUAMAAAlRAwAACVIDAAAJUwMAAA0IBxcCAAAAAQAAAEAAAAAECklua1BvaW50VjECAAAACVQDAAAJVQMAAAlWAwAACVcDAAAJWAMAAAlZAwAACVoDAAAJWwMAAAlcAwAACV0DAAAJXgMAAAlfAwAACWADAAAJYQMAAAliAwAACWMDAAAJZAMAAAllAwAACWYDAAAJZwMAAAloAwAACWkDAAAJagMAAAlrAwAACWwDAAAJbQMAAAluAwAACW8DAAAJcAMAAAlxAwAACXIDAAAJcwMAAAl0AwAACXUDAAAJdgMAAAl3AwAACXgDAAAJeQMAAAl6AwAACXsDAAAJfAMAAAl9AwAACX4DAAAJfwMAAAmAAwAACYEDAAANEgcZAgAAAAEAAAAgAAAABApJbmtQb2ludFYxAgAAAAmCAwAACYMDAAAJhAMAAAmFAwAACYYDAAAJhwMAAAmIAwAACYkDAAAJigMAAAmLAwAACYwDAAAJjQMAAAmOAwAACY8DAAAJkAMAAAmRAwAACZIDAAAJkwMAAAmUAwAACZUDAAAJlgMAAAmXAwAACZgDAAAJmQMAAAmaAwAACZsDAAAJnAMAAA0FBxsCAAAAAQAAAEAAAAAECklua1BvaW50VjECAAAACZ0DAAAJngMAAAmfAwAACaADAAAJoQMAAAmiAwAACaMDAAAJpAMAAAmlAwAACaYDAAAJpwMAAAmoAwAACakDAAAJqgMAAAmrAwAACawDAAAJrQMAAAmuAwAACa8DAAAJsAMAAAmxAwAACbIDAAAJswMAAAm0AwAACbUDAAAJtgMAAAm3AwAACbgDAAAJuQMAAAm6AwAACbsDAAAJvAMAAAm9AwAACb4DAAAJvwMAAAnAAwAACcEDAAAJwgMAAAnDAwAACcQDAAAJxQMAAAnGAwAACccDAAAJyAMAAAnJAwAACcoDAAAJywMAAAnMAwAACc0DAAAJzgMAAAnPAwAACdADAAAJ0QMAAAnSAwAACdMDAAANCQcdAgAAAAEAAABAAAAABApJbmtQb2ludFYxAgAAAAnUAwAACdUDAAAJ1gMAAAnXAwAACdgDAAAJ2QMAAAnaAwAACdsDAAAJ3AMAAAndAwAACd4DAAAJ3wMAAAngAwAACeEDAAAJ4gMAAAnjAwAACeQDAAAJ5QMAAAnmAwAACecDAAAJ6AMAAAnpAwAACeoDAAAJ6wMAAAnsAwAACe0DAAAJ7gMAAAnvAwAACfADAAAJ8QMAAAnyAwAACfMDAAAJ9AMAAAn1AwAACfYDAAAJ9wMAAA0cBx8CAAAAAQAAAEAAAAAECklua1BvaW50VjECAAAACfgDAAAJ+QMAAAn6AwAACfsDAAAJ/AMAAAn9AwAACf4DAAAJ/wMAAAkABAAACQEEAAAJAgQAAAkDBAAACQQEAAAJBQQAAAkGBAAACQcEAAAJCAQAAAkJBAAACQoEAAAJCwQAAAkMBAAACQ0EAAAJDgQAAAkPBAAACRAEAAAJEQQAAAkSBAAACRMEAAAJFAQAAAkVBAAACRYEAAAJFwQAAAkYBAAACRkEAAAJGgQAAA0dByECAAAAAQAAABAAAAAECklua1BvaW50VjECAAAACRsEAAAJHAQAAAkdBAAACR4EAAAJHwQAAAkgBAAACSEEAAAJIgQAAAkjBAAACSQEAAAJJQQAAA0FByMCAAAAAQAAAEAAAAAECklua1BvaW50VjECAAAACSYEAAAJJwQAAAkoBAAACSkEAAAJKgQAAAkrBAAACSwEAAAJLQQAAAkuBAAACS8EAAAJMAQAAAkxBAAACTIEAAAJMwQAAAk0BAAACTUEAAAJNgQAAAk3BAAACTgEAAAJOQQAAAk6BAAACTsEAAAJPAQAAAk9BAAACT4EAAAJPwQAAAlABAAACUEEAAAJQgQAAAlDBAAACUQEAAAJRQQAAAlGBAAACUcEAAAJSAQAAAlJBAAACUoEAAAJSwQAAAlMBAAACU0EAAAJTgQAAAlPBAAACVAEAAAJUQQAAAlSBAAACVMEAAAJVAQAAAlVBAAACVYEAAAJVwQAAAlYBAAACVkEAAAJWgQAAAlbBAAADQoHJQIAAAABAAAAQAAAAAQKSW5rUG9pbnRWMQIAAAAJXAQAAAldBAAACV4EAAAJXwQAAAlgBAAACWEEAAAJYgQAAAljBAAACWQEAAAJZQQAAAlmBAAACWcEAAAJaAQAAAlpBAAACWoEAAAJawQAAAlsBAAACW0EAAAJbgQAAAlvBAAACXAEAAAJcQQAAAlyBAAACXMEAAAJdAQAAAl1BAAACXYEAAAJdwQAAAl4BAAACXkEAAAJegQAAAl7BAAACXwEAAAJfQQAAAl+BAAACX8EAAAJgAQAAAmBBAAACYIEAAAJgwQAAAmEBAAACYUEAAAJhgQAAAmHBAAADRQHJwIAAAABAAAAQAAAAAQKSW5rUG9pbnRWMQIAAAAJiAQAAAmJBAAACYoEAAAJiwQAAAmMBAAACY0EAAAJjgQAAAmPBAAACZAEAAAJkQQAAAmSBAAACZMEAAAJlAQAAAmVBAAACZYEAAAJlwQAAAmYBAAACZkEAAAJmgQAAAmbBAAACZwEAAAJnQQAAAmeBAAACZ8EAAAJoAQAAAmhBAAACaIEAAAJowQAAAmkBAAACaUEAAAJpgQAAAmnBAAACagEAAAJqQQAAAmqBAAACasEAAAJrAQAAAmtBAAADRoHKQIAAAABAAAAQAAAAAQKSW5rUG9pbnRWMQIAAAAJrgQAAAmvBAAACbAEAAAJsQQAAAmyBAAACbMEAAAJtAQAAAm1BAAACbYEAAAJtwQAAAm4BAAACbkEAAAJugQAAAm7BAAACbwEAAAJvQQAAAm+BAAACb8EAAAJwAQAAAnBBAAACcIEAAAJwwQAAAnEBAAACcUEAAAJxgQAAAnHBAAACcgEAAAJyQQAAAnKBAAACcsEAAAJzAQAAAnNBAAACc4EAAAJzwQAAAnQBAAACdEEAAAJ0gQAAAnTBAAACdQEAAAJ1QQAAAnWBAAACdcEAAAJ2AQAAAnZBAAACdoEAAAJ2wQAAAncBAAACd0EAAAJ3gQAAAnfBAAACeAEAAAJ4QQAAAniBAAACeMEAAAJ5AQAAAnlBAAACeYEAAANBwcrAgAAAAEAAAAgAAAABApJbmtQb2ludFYxAgAAAAnnBAAACegEAAAJ6QQAAAnqBAAACesEAAAJ7AQAAAntBAAACe4EAAAJ7wQAAAnwBAAACfEEAAAJ8gQAAAnzBAAACfQEAAAJ9QQAAAn2BAAACfcEAAAJ+AQAAAn5BAAACfoEAAAJ+wQAAAn8BAAACf0EAAAJ/gQAAAn/BAAACQAFAAAJAQUAAAkCBQAADQQHLQIAAAABAAAAgAAAAAQKSW5rUG9pbnRWMQIAAAAJAwUAAAkEBQAACQUFAAAJBgUAAAkHBQAACQgFAAAJCQUAAAkKBQAACQsFAAAJDAUAAAkNBQAACQ4FAAAJDwUAAAkQBQAACREFAAAJEgUAAAkTBQAACRQFAAAJFQUAAAkWBQAACRcFAAAJGAUAAAkZBQAACRoFAAAJGwUAAAkcBQAACR0FAAAJHgUAAAkfBQAACSAFAAAJIQUAAAkiBQAACSMFAAAJJAUAAAklBQAACSYFAAAJJwUAAAkoBQAACSkFAAAJKgUAAAkrBQAACSwFAAAJLQUAAAkuBQAACS8FAAAJMAUAAAkxBQAACTIFAAAJMwUAAAk0BQAACTUFAAAJNgUAAAk3BQAACTgFAAAJOQUAAAk6BQAACTsFAAAJPAUAAAk9BQAACT4FAAAJPwUAAAlABQAACUEFAAAJQgUAAAlDBQAACUQFAAAJRQUAAAlGBQAADTwHLwIAAAABAAAAIAAAAAQKSW5rUG9pbnRWMQIAAAAJRwUAAAlIBQAACUkFAAAJSgUAAAlLBQAACUwFAAAJTQUAAAlOBQAACU8FAAAJUAUAAAlRBQAACVIFAAAJUwUAAAlUBQAACVUFAAAJVgUAAAlXBQAACVgFAAAJWQUAAAlaBQAACVsFAAAJXAUAAAldBQAACV4FAAAJXwUAAAlgBQAADQYHMQIAAAABAAAAIAAAAAQKSW5rUG9pbnRWMQIAAAAJYQUAAAliBQAACWMFAAAJZAUAAAllBQAACWYFAAAJZwUAAAloBQAACWkFAAAJagUAAAlrBQAACWwFAAAJbQUAAAluBQAACW8FAAAJcAUAAAlxBQAACXIFAAAJcwUAAAl0BQAACXUFAAAJdgUAAAl3BQAACXgFAAAJeQUAAAl6BQAACXsFAAAJfAUAAAl9BQAACX4FAAAJfwUAAAoHMwIAAAABAAAAIAAAAAQKSW5rUG9pbnRWMQIAAAAJgAUAAAmBBQAACYIFAAAJgwUAAAmEBQAACYUFAAAJhgUAAAmHBQAACYgFAAAJiQUAAAmKBQAACYsFAAAJjAUAAAmNBQAACY4FAAAJjwUAAAmQBQAACZEFAAANDgc1AgAAAAEAAACAAAAABApJbmtQb2ludFYxAgAAAAmSBQAACZMFAAAJlAUAAAmVBQAACZYFAAAJlwUAAAmYBQAACZkFAAAJmgUAAAmbBQAACZwFAAAJnQUAAAmeBQAACZ8FAAAJoAUAAAmhBQAACaIFAAAJowUAAAmkBQAACaUFAAAJpgUAAAmnBQAACagFAAAJqQUAAAmqBQAACasFAAAJrAUAAAmtBQAACa4FAAAJrwUAAAmwBQAACbEFAAAJsgUAAAmzBQAACbQFAAAJtQUAAAm2BQAACbcFAAAJuAUAAAm5BQAACboFAAAJuwUAAAm8BQAACb0FAAAJvgUAAAm/BQAACcAFAAAJwQUAAAnCBQAACcMFAAAJxAUAAAnFBQAACcYFAAAJxwUAAAnIBQAACckFAAAJygUAAAnLBQAACcwFAAAJzQUAAAnOBQAACc8FAAAJ0AUAAAnRBQAACdIFAAAJ0wUAAA0+BzcCAAAAAQAAAEAAAAAECklua1BvaW50VjECAAAACdQFAAAJ1QUAAAnWBQAACdcFAAAJ2AUAAAnZBQAACdoFAAAJ2wUAAAncBQAACd0FAAAJ3gUAAAnfBQAACeAFAAAJ4QUAAAniBQAACeMFAAAJ5AUAAAnlBQAACeYFAAAJ5wUAAAnoBQAACekFAAAJ6gUAAAnrBQAACewFAAAJ7QUAAAnuBQAACe8FAAAJ8AUAAAnxBQAACfIFAAAJ8wUAAAn0BQAACfUFAAAJ9gUAAAn3BQAACfgFAAAJ+QUAAAn6BQAACfsFAAAJ/AUAAAn9BQAACf4FAAAJ/wUAAAkABgAACQEGAAAJAgYAAAkDBgAACQQGAAAJBQYAAAkGBgAACQcGAAAJCAYAAAkJBgAACQoGAAAJCwYAAA0IBzkCAAAAAQAAAEAAAAAECklua1BvaW50VjECAAAACQwGAAAJDQYAAAkOBgAACQ8GAAAJEAYAAAkRBgAACRIGAAAJEwYAAAkUBgAACRUGAAAJFgYAAAkXBgAACRgGAAAJGQYAAAkaBgAACRsGAAAJHAYAAAkdBgAACR4GAAAJHwYAAAkgBgAACSEGAAAJIgYAAAkjBgAACSQGAAAJJQYAAAkmBgAACScGAAAJKAYAAAkpBgAACSoGAAAJKwYAAAksBgAACS0GAAAJLgYAAAkvBgAACTAGAAAJMQYAAAkyBgAACTMGAAAJNAYAAAk1BgAACTYGAAAJNwYAAAk4BgAACTkGAAAJOgYAAAk7BgAACTwGAAAJPQYAAAk+BgAACT8GAAAJQAYAAAlBBgAACUIGAAAJQwYAAAlEBgAACUUGAAAJRgYAAAlHBgAADQQHOwIAAAABAAAAQAAAAAQKSW5rUG9pbnRWMQIAAAAJSAYAAAlJBgAACUoGAAAJSwYAAAlMBgAACU0GAAAJTgYAAAlPBgAACVAGAAAJUQYAAAlSBgAACVMGAAAJVAYAAAlVBgAACVYGAAAJVwYAAAlYBgAACVkGAAAJWgYAAAlbBgAACVwGAAAJXQYAAAleBgAACV8GAAAJYAYAAAlhBgAACWIGAAAJYwYAAAlkBgAACWUGAAAJZgYAAAlnBgAACWgGAAAJaQYAAAlqBgAACWsGAAAJbAYAAAltBgAADRoHPQIAAAABAAAAIAAAAAQKSW5rUG9pbnRWMQIAAAAJbgYAAAlvBgAACXAGAAAJcQYAAAlyBgAACXMGAAAJdAYAAAl1BgAACXYGAAAJdwYAAAl4BgAACXkGAAAJegYAAAl7BgAACXwGAAAJfQYAAAl+BgAACX8GAAAJgAYAAAmBBgAACYIGAAANCwc/AgAAAAEAAABAAAAABApJbmtQb2ludFYxAgAAAAmDBgAACYQGAAAJhQYAAAmGBgAACYcGAAAJiAYAAAmJBgAACYoGAAAJiwYAAAmMBgAACY0GAAAJjgYAAAmPBgAACZAGAAAJkQYAAAmSBgAACZMGAAAJlAYAAAmVBgAACZYGAAAJlwYAAAmYBgAACZkGAAAJmgYAAAmbBgAACZwGAAAJnQYAAAmeBgAACZ8GAAAJoAYAAAmhBgAACaIGAAAJowYAAAmkBgAACaUGAAAJpgYAAAmnBgAACagGAAAJqQYAAAmqBgAACasGAAAJrAYAAAmtBgAACa4GAAANFAdBAgAAAAEAAAAgAAAABApJbmtQb2ludFYxAgAAAAmvBgAACbAGAAAJsQYAAAmyBgAACbMGAAAJtAYAAAm1BgAACbYGAAAJtwYAAAm4BgAACbkGAAAJugYAAAm7BgAACbwGAAAJvQYAAAm+BgAACb8GAAAJwAYAAA0OB0MCAAAAAQAAAEAAAAAECklua1BvaW50VjECAAAACcEGAAAJwgYAAAnDBgAACcQGAAAJxQYAAAnGBgAACccGAAAJyAYAAAnJBgAACcoGAAAJywYAAAnMBgAACc0GAAAJzgYAAAnPBgAACdAGAAAJ0QYAAAnSBgAACdMGAAAJ1AYAAAnVBgAACdYGAAAJ1wYAAAnYBgAACdkGAAAJ2gYAAAnbBgAACdwGAAAJ3QYAAAneBgAACd8GAAAJ4AYAAAnhBgAACeIGAAAJ4wYAAAnkBgAACeUGAAAJ5gYAAAnnBgAACegGAAAJ6QYAAAnqBgAACesGAAAJ7AYAAAntBgAACe4GAAAJ7wYAAAnwBgAACfEGAAAJ8gYAAAnzBgAADQ0HRQIAAAABAAAAQAAAAAQKSW5rUG9pbnRWMQIAAAAJ9AYAAAn1BgAACfYGAAAJ9wYAAAn4BgAACfkGAAAJ+gYAAAn7BgAACfwGAAAJ/QYAAAn+BgAACf8GAAAJAAcAAAkBBwAACQIHAAAJAwcAAAkEBwAACQUHAAAJBgcAAAkHBwAACQgHAAAJCQcAAAkKBwAACQsHAAAJDAcAAAkNBwAACQ4HAAAJDwcAAAkQBwAACREHAAAJEgcAAAkTBwAACRQHAAAJFQcAAAkWBwAADR0HRwIAAAABAAAAgAAAAAQKSW5rUG9pbnRWMQIAAAAJFwcAAAkYBwAACRkHAAAJGgcAAAkbBwAACRwHAAAJHQcAAAkeBwAACR8HAAAJIAcAAAkhBwAACSIHAAAJIwcAAAkkBwAACSUHAAAJJgcAAAknBwAACSgHAAAJKQcAAAkqBwAACSsHAAAJLAcAAAktBwAACS4HAAAJLwcAAAkwBwAACTEHAAAJMgcAAAkzBwAACTQHAAAJNQcAAAk2BwAACTcHAAAJOAcAAAk5BwAACToHAAAJOwcAAAk8BwAACT0HAAAJPgcAAAk/BwAACUAHAAAJQQcAAAlCBwAACUMHAAAJRAcAAAlFBwAACUYHAAAJRwcAAAlIBwAACUkHAAAJSgcAAAlLBwAACUwHAAAJTQcAAAlOBwAACU8HAAAJUAcAAAlRBwAACVIHAAAJUwcAAAlUBwAACVUHAAAJVgcAAAlXBwAACVgHAAAJWQcAAAlaBwAADTwHSQIAAAABAAAAQAAAAAQKSW5rUG9pbnRWMQIAAAAJWwcAAAlcBwAACV0HAAAJXgcAAAlfBwAACWAHAAAJYQcAAAliBwAACWMHAAAJZAcAAAllBwAACWYHAAAJZwcAAAloBwAACWkHAAAJagcAAAlrBwAACWwHAAAJbQcAAAluBwAACW8HAAAJcAcAAAlxBwAACXIHAAAJcwcAAAl0BwAACXUHAAAJdgcAAAl3BwAACXgHAAAJeQcAAAl6BwAACXsHAAAJfAcAAAl9BwAACX4HAAAJfwcAAAmABwAACYEHAAAJggcAAAmDBwAACYQHAAAJhQcAAAmGBwAACYcHAAAJiAcAAAmJBwAACYoHAAAJiwcAAAmMBwAACY0HAAAJjgcAAAmPBwAACZAHAAAJkQcAAAmSBwAACZMHAAAJlAcAAAmVBwAACZYHAAAJlwcAAA0DB0sCAAAAAQAAACAAAAAECklua1BvaW50VjECAAAACZgHAAAJmQcAAAmaBwAACZsHAAAJnAcAAAmdBwAACZ4HAAAJnwcAAAmgBwAACaEHAAAJogcAAAmjBwAACaQHAAAJpQcAAAmmBwAACacHAAAJqAcAAAmpBwAACaoHAAAJqwcAAAmsBwAACa0HAAAJrgcAAAmvBwAADQgHTQIAAAABAAAAQAAAAAQKSW5rUG9pbnRWMQIAAAAJsAcAAAmxBwAACbIHAAAJswcAAAm0BwAACbUHAAAJtgcAAAm3BwAACbgHAAAJuQcAAAm6BwAACbsHAAAJvAcAAAm9BwAACb4HAAAJvwcAAAnABwAACcEHAAAJwgcAAAnDBwAACcQHAAAJxQcAAAnGBwAACccHAAAJyAcAAAnJBwAACcoHAAAJywcAAAnMBwAACc0HAAAJzgcAAAnPBwAACdAHAAAJ0QcAAAnSBwAACdMHAAAJ1AcAAAnVBwAACdYHAAAJ1wcAAAnYBwAACdkHAAAJ2gcAAAnbBwAACdwHAAAJ3QcAAAneBwAACd8HAAAJ4AcAAAnhBwAACeIHAAAJ4wcAAA0MB08CAAAAAQAAACAAAAAECklua1BvaW50VjECAAAACeQHAAAJ5QcAAAnmBwAACecHAAAJ6AcAAAnpBwAACeoHAAAJ6wcAAAnsBwAACe0HAAAJ7gcAAAnvBwAACfAHAAAJ8QcAAAnyBwAACfMHAAAJ9AcAAAn1BwAACfYHAAAJ9wcAAAn4BwAACfkHAAAJ+gcAAAn7BwAACfwHAAAJ/QcAAA0GB1ECAAAAAQAAACAAAAAECklua1BvaW50VjECAAAACf4HAAAJ/wcAAAkACAAACQEIAAAJAggAAAkDCAAACQQIAAAJBQgAAAkGCAAACQcIAAAJCAgAAAkJCAAACQoIAAAJCwgAAAkMCAAACQ0IAAAJDggAAAkPCAAACRAIAAAJEQgAAAkSCAAACRMIAAANCgdTAgAAAAEAAAAgAAAABApJbmtQb2ludFYxAgAAAAkUCAAACRUIAAAJFggAAAkXCAAACRgIAAAJGQgAAAkaCAAACRsIAAAJHAgAAAkdCAAACR4IAAAJHwgAAAkgCAAACSEIAAAJIggAAAkjCAAACSQIAAANDwdVAgAAAAEAAAAgAAAABApJbmtQb2ludFYxAgAAAAklCAAACSYIAAAJJwgAAAkoCAAACSkIAAAJKggAAAkrCAAACSwIAAAJLQgAAAkuCAAACS8IAAAJMAgAAAkxCAAACTIIAAAJMwgAAAk0CAAACTUIAAAJNggAAAk3CAAACTgIAAAJOQgAAAk6CAAACTsIAAAJPAgAAAk9CAAACT4IAAANBgdXAgAAAAEAAAAQAAAABApJbmtQb2ludFYxAgAAAAk/CAAACUAIAAAJQQgAAAlCCAAACUMIAAAJRAgAAAlFCAAACUYIAAAJRwgAAAlICAAACUkIAAAJSggAAAlLCAAADQMHWQIAAAABAAAAQAAAAAQKSW5rUG9pbnRWMQIAAAAJTAgAAAlNCAAACU4IAAAJTwgAAAlQCAAACVEIAAAJUggAAAlTCAAACVQIAAAJVQgAAAlWCAAACVcIAAAJWAgAAAlZCAAACVoIAAAJWwgAAAlcCAAACV0IAAAJXggAAAlfCAAACWAIAAAJYQgAAAliCAAACWMIAAAJZAgAAAllCAAACWYIAAAJZwgAAAloCAAACWkIAAAJaggAAAlrCAAACWwIAAAJbQgAAAluCAAACW8IAAAJcAgAAAlxCAAACXIIAAAJcwgAAAl0CAAACXUIAAANFgdbAgAAAAEAAABAAAAABApJbmtQb2ludFYxAgAAAAl2CAAACXcIAAAJeAgAAAl5CAAACXoIAAAJewgAAAl8CAAACX0IAAAJfggAAAl/CAAACYAIAAAJgQgAAAmCCAAACYMIAAAJhAgAAAmFCAAACYYIAAAJhwgAAAmICAAACYkIAAAJiggAAAmLCAAACYwIAAAJjQgAAAmOCAAACY8IAAAJkAgAAAmRCAAACZIIAAAJkwgAAAmUCAAACZUIAAAJlggAAAmXCAAACZgIAAAJmQgAAA0cB10CAAAAAQAAABAAAAAECklua1BvaW50VjECAAAACZoIAAAJmwgAAAmcCAAACZ0IAAAJnggAAAmfCAAACaAIAAAJoQgAAAmiCAAACaMIAAAJpAgAAAmlCAAACaYIAAAJpwgAAAmoCAAACakIAAAHXwIAAAABAAAAIAAAAAQKSW5rUG9pbnRWMQIAAAAJqggAAAmrCAAACawIAAAJrQgAAAmuCAAACa8IAAAJsAgAAAmxCAAACbIIAAAJswgAAAm0CAAACbUIAAAJtggAAAm3CAAACbgIAAAJuQgAAAm6CAAACbsIAAAJvAgAAAm9CAAADQwHYQIAAAABAAAAIAAAAAQKSW5rUG9pbnRWMQIAAAAJvggAAAm/CAAACcAIAAAJwQgAAAnCCAAACcMIAAAJxAgAAAnFCAAACcYIAAAJxwgAAAnICAAACckIAAAJyggAAAnLCAAACcwIAAAJzQgAAAnOCAAADQ8HYwIAAAABAAAAQAAAAAQKSW5rUG9pbnRWMQIAAAAJzwgAAAnQCAAACdEIAAAJ0ggAAAnTCAAACdQIAAAJ1QgAAAnWCAAACdcIAAAJ2AgAAAnZCAAACdoIAAAJ2wgAAAncCAAACd0IAAAJ3ggAAAnfCAAACeAIAAAJ4QgAAAniCAAACeMIAAAJ5AgAAAnlCAAACeYIAAAJ5wgAAAnoCAAACekIAAAJ6ggAAAnrCAAACewIAAAJ7QgAAAnuCAAACe8IAAAJ8AgAAAnxCAAACfIIAAAJ8wgAAAn0CAAACfUIAAAJ9ggAAAn3CAAACfgIAAAJ+QgAAAn6CAAACfsIAAAJ/AgAAAn9CAAACf4IAAAJ/wgAAAkACQAACQEJAAAJAgkAAA0MB2UCAAAAAQAAACAAAAAECklua1BvaW50VjECAAAACQMJAAAJBAkAAAkFCQAACQYJAAAJBwkAAAkICQAACQkJAAAJCgkAAAkLCQAACQwJAAAJDQkAAAkOCQAACQ8JAAAJEAkAAAkRCQAACRIJAAAJEwkAAAkUCQAADQ4HZwIAAAABAAAAQAAAAAQKSW5rUG9pbnRWMQIAAAAJFQkAAAkWCQAACRcJAAAJGAkAAAkZCQAACRoJAAAJGwkAAAkcCQAACR0JAAAJHgkAAAkfCQAACSAJAAAJIQkAAAkiCQAACSMJAAAJJAkAAAklCQAACSYJAAAJJwkAAAkoCQAACSkJAAAJKgkAAAkrCQAACSwJAAAJLQkAAAkuCQAACS8JAAAJMAkAAAkxCQAACTIJAAAJMwkAAAk0CQAACTUJAAAJNgkAAAk3CQAACTgJAAAJOQkAAAk6CQAACTsJAAAJPAkAAA0YB2kCAAAAAQAAACAAAAAECklua1BvaW50VjECAAAACT0JAAAJPgkAAAk/CQAACUAJAAAJQQkAAAlCCQAACUMJAAAJRAkAAAlFCQAACUYJAAAJRwkAAAlICQAACUkJAAAJSgkAAAlLCQAACUwJAAAJTQkAAAlOCQAACU8JAAAJUAkAAAlRCQAADQsHawIAAAABAAAAIAAAAAQKSW5rUG9pbnRWMQIAAAAJUgkAAAlTCQAACVQJAAAJVQkAAAlWCQAACVcJAAAJWAkAAAlZCQAACVoJAAAJWwkAAAlcCQAACV0JAAAJXgkAAAlfCQAACWAJAAAJYQkAAAliCQAACWMJAAANDgdtAgAAAAEAAABAAAAABApJbmtQb2ludFYxAgAAAAlkCQAACWUJAAAJZgkAAAlnCQAACWgJAAAJaQkAAAlqCQAACWsJAAAJbAkAAAltCQAACW4JAAAJbwkAAAlwCQAACXEJAAAJcgkAAAlzCQAACXQJAAAJdQkAAAl2CQAACXcJAAAJeAkAAAl5CQAACXoJAAAJewkAAAl8CQAACX0JAAAJfgkAAAl/CQAACYAJAAAJgQkAAAmCCQAACYMJAAAJhAkAAAmFCQAACYYJAAAJhwkAAAmICQAACYkJAAAJigkAAAmLCQAACYwJAAAJjQkAAAmOCQAACY8JAAAJkAkAAAmRCQAACZIJAAAJkwkAAAmUCQAACZUJAAAJlgkAAAmXCQAACZgJAAAJmQkAAAmaCQAACZsJAAAJnAkAAAmdCQAACZ4JAAAJnwkAAAmgCQAADQMHbwIAAAABAAAAQAAAAAQKSW5rUG9pbnRWMQIAAAAJoQkAAAmiCQAACaMJAAAJpAkAAAmlCQAACaYJAAAJpwkAAAmoCQAACakJAAAJqgkAAAmrCQAACawJAAAJrQkAAAmuCQAACa8JAAAJsAkAAAmxCQAACbIJAAAJswkAAAm0CQAACbUJAAAJtgkAAAm3CQAACbgJAAAJuQkAAAm6CQAACbsJAAAJvAkAAAm9CQAACb4JAAAJvwkAAAnACQAACcEJAAAJwgkAAAnDCQAACcQJAAAJxQkAAAnGCQAACccJAAAJyAkAAAnJCQAACcoJAAAJywkAAAnMCQAACc0JAAAJzgkAAAnPCQAACdAJAAAJ0QkAAAnSCQAACdMJAAAJ1AkAAAnVCQAACdYJAAANCgdxAgAAAAEAAAAgAAAABApJbmtQb2ludFYxAgAAAAnXCQAACdgJAAAJ2QkAAAnaCQAACdsJAAAJ3AkAAAndCQAACd4JAAAJ3wkAAAngCQAACeEJAAAJ4gkAAAnjCQAACeQJAAAJ5QkAAAnmCQAACecJAAAJ6AkAAA0OB3MCAAAAAQAAAEAAAAAECklua1BvaW50VjECAAAACekJAAAJ6gkAAAnrCQAACewJAAAJ7QkAAAnuCQAACe8JAAAJ8AkAAAnxCQAACfIJAAAJ8wkAAAn0CQAACfUJAAAJ9gkAAAn3CQAACfgJAAAJ+QkAAAn6CQAACfsJAAAJ/AkAAAn9CQAACf4JAAAJ/wkAAAkACgAACQEKAAAJAgoAAAkDCgAACQQKAAAJBQoAAAkGCgAACQcKAAAJCAoAAAkJCgAACQoKAAAJCwoAAAkMCgAACQ0KAAAJDgoAAAkPCgAACRAKAAAJEQoAAAkSCgAACRMKAAAJFAoAAAkVCgAACRYKAAAJFwoAAAkYCgAACRkKAAAJGgoAAA0OB3UCAAAAAQAAACAAAAAECklua1BvaW50VjECAAAACRsKAAAJHAoAAAkdCgAACR4KAAAJHwoAAAkgCgAACSEKAAAJIgoAAAkjCgAACSQKAAAJJQoAAAkmCgAACScKAAAJKAoAAAkpCgAACSoKAAAJKwoAAAksCgAACS0KAAAJLgoAAAkvCgAACTAKAAANCgd3AgAAAAEAAAAgAAAABApJbmtQb2ludFYxAgAAAAkxCgAACTIKAAAJMwoAAAk0CgAACTUKAAAJNgoAAAk3CgAACTgKAAAJOQoAAAk6CgAACTsKAAAJPAoAAAk9CgAACT4KAAAJPwoAAAlACgAACUEKAAAJQgoAAA0OB3kCAAAAAQAAACAAAAAECklua1BvaW50VjECAAAACUMKAAAJRAoAAAlFCgAACUYKAAAJRwoAAAlICgAACUkKAAAJSgoAAAlLCgAACUwKAAAJTQoAAAlOCgAACU8KAAAJUAoAAAlRCgAACVIKAAAJUwoAAAlUCgAACVUKAAAJVgoAAAlXCgAACVgKAAAJWQoAAAlaCgAACVsKAAAJXAoAAAldCgAACV4KAAAJXwoAAAlgCgAADQIHewIAAAABAAAAEAAAAAQKSW5rUG9pbnRWMQIAAAAJYQoAAAliCgAACWMKAAAJZAoAAAllCgAACWYKAAAJZwoAAAloCgAACWkKAAAJagoAAAlrCgAACWwKAAAJbQoAAAluCgAACW8KAAAJcAoAAAd9AgAAAAEAAAAgAAAABApJbmtQb2ludFYxAgAAAAlxCgAACXIKAAAJcwoAAAl0CgAACXUKAAAJdgoAAAl3CgAACXgKAAAJeQoAAAl6CgAACXsKAAAJfAoAAAl9CgAACX4KAAAJfwoAAAmACgAACYEKAAAJggoAAAmDCgAACYQKAAAJhQoAAA0LB38CAAAAAQAAACAAAAAECklua1BvaW50VjECAAAACYYKAAAJhwoAAAmICgAACYkKAAAJigoAAAmLCgAACYwKAAAJjQoAAAmOCgAACY8KAAAJkAoAAAmRCgAACZIKAAAJkwoAAAmUCgAACZUKAAAJlgoAAAmXCgAACZgKAAANDQeBAgAAAAEAAABAAAAABApJbmtQb2ludFYxAgAAAAmZCgAACZoKAAAJmwoAAAmcCgAACZ0KAAAJngoAAAmfCgAACaAKAAAJoQoAAAmiCgAACaMKAAAJpAoAAAmlCgAACaYKAAAJpwoAAAmoCgAACakKAAAJqgoAAAmrCgAACawKAAAJrQoAAAmuCgAACa8KAAAJsAoAAAmxCgAACbIKAAAJswoAAAm0CgAACbUKAAAJtgoAAAm3CgAACbgKAAAJuQoAAAm6CgAACbsKAAAJvAoAAAm9CgAADRsHgwIAAAABAAAAEAAAAAQKSW5rUG9pbnRWMQIAAAAJvgoAAAm/CgAACcAKAAAJwQoAAAnCCgAACcMKAAAJxAoAAAnFCgAACcYKAAANBweFAgAAAAEAAAAgAAAABApJbmtQb2ludFYxAgAAAAnHCgAACcgKAAAJyQoAAAnKCgAACcsKAAAJzAoAAAnNCgAACc4KAAAJzwoAAAnQCgAACdEKAAAJ0goAAAnTCgAACdQKAAAJ1QoAAAnWCgAACdcKAAAJ2AoAAAnZCgAADQ0HhwIAAAABAAAAIAAAAAQKSW5rUG9pbnRWMQIAAAAJ2goAAAnbCgAACdwKAAAJ3QoAAAneCgAACd8KAAAJ4AoAAAnhCgAACeIKAAAJ4woAAAnkCgAACeUKAAAJ5goAAAnnCgAACegKAAAJ6QoAAAnqCgAACesKAAAJ7AoAAA0NB4kCAAAAAQAAAEAAAAAECklua1BvaW50VjECAAAACe0KAAAJ7goAAAnvCgAACfAKAAAJ8QoAAAnyCgAACfMKAAAJ9AoAAAn1CgAACfYKAAAJ9woAAAn4CgAACfkKAAAJ+goAAAn7CgAACfwKAAAJ/QoAAAn+CgAACf8KAAAJAAsAAAkBCwAACQILAAAJAwsAAAkECwAACQULAAAJBgsAAAkHCwAACQgLAAAJCQsAAAkKCwAACQsLAAAJDAsAAAkNCwAADR8HiwIAAAABAAAAQAAAAAQKSW5rUG9pbnRWMQIAAAAJDgsAAAkPCwAACRALAAAJEQsAAAkSCwAACRMLAAAJFAsAAAkVCwAACRYLAAAJFwsAAAkYCwAACRkLAAAJGgsAAAkbCwAACRwLAAAJHQsAAAkeCwAACR8LAAAJIAsAAAkhCwAACSILAAAJIwsAAAkkCwAACSULAAAJJgsAAAknCwAACSgLAAAJKQsAAAkqCwAACSsLAAAJLAsAAAktCwAACS4LAAAJLwsAAAkwCwAACTELAAAJMgsAAAkzCwAACTQLAAAJNQsAAAk2CwAACTcLAAAJOAsAAAk5CwAACToLAAAJOwsAAAk8CwAACT0LAAAJPgsAAAk/CwAACUALAAAJQQsAAAlCCwAACUMLAAAJRAsAAAlFCwAACUYLAAAJRwsAAAlICwAACUkLAAAJSgsAAA0DB40CAAAAAQAAACAAAAAECklua1BvaW50VjECAAAACUsLAAAJTAsAAAlNCwAACU4LAAAJTwsAAAlQCwAACVELAAAJUgsAAAlTCwAACVQLAAAJVQsAAAlWCwAACVcLAAAJWAsAAAlZCwAACVoLAAAJWwsAAAlcCwAACV0LAAAJXgsAAAlfCwAACWALAAAJYQsAAAliCwAACWMLAAANBwePAgAAAAEAAAAgAAAABApJbmtQb2ludFYxAgAAAAlkCwAACWULAAAJZgsAAAlnCwAACWgLAAAJaQsAAAlqCwAACWsLAAAJbAsAAAltCwAACW4LAAAJbwsAAAlwCwAACXELAAAJcgsAAAlzCwAACXQLAAAJdQsAAAl2CwAACXcLAAAJeAsAAAl5CwAACXoLAAAJewsAAAl8CwAACX0LAAAJfgsAAAl/CwAACYALAAAJgQsAAAmCCwAACgeRAgAAAAEAAAAgAAAABApJbmtQb2ludFYxAgAAAAmDCwAACYQLAAAJhQsAAAmGCwAACYcLAAAJiAsAAAmJCwAACYoLAAAJiwsAAAmMCwAACY0LAAAJjgsAAAmPCwAACZALAAAJkQsAAAmSCwAACZMLAAAJlAsAAA0OB5MCAAAAAQAAAIAAAAAECklua1BvaW50VjECAAAACZULAAAJlgsAAAmXCwAACZgLAAAJmQsAAAmaCwAACZsLAAAJnAsAAAmdCwAACZ4LAAAJnwsAAAmgCwAACaELAAAJogsAAAmjCwAACaQLAAAJpQsAAAmmCwAACacLAAAJqAsAAAmpCwAACaoLAAAJqwsAAAmsCwAACa0LAAAJrgsAAAmvCwAACbALAAAJsQsAAAmyCwAACbMLAAAJtAsAAAm1CwAACbYLAAAJtwsAAAm4CwAACbkLAAAJugsAAAm7CwAACbwLAAAJvQsAAAm+CwAACb8LAAAJwAsAAAnBCwAACcILAAAJwwsAAAnECwAACcULAAAJxgsAAAnHCwAACcgLAAAJyQsAAAnKCwAACcsLAAAJzAsAAAnNCwAACc4LAAAJzwsAAAnQCwAACdELAAAJ0gsAAAnTCwAACdQLAAAJ1QsAAAnWCwAACdcLAAAJ2AsAAAnZCwAACdoLAAAJ2wsAAAncCwAADTgHlQIAAAABAAAAIAAAAAQKSW5rUG9pbnRWMQIAAAAJ3QsAAAneCwAACd8LAAAJ4AsAAAnhCwAACeILAAAJ4wsAAAnkCwAACeULAAAJ5gsAAAnnCwAACegLAAAJ6QsAAAnqCwAACesLAAAJ7AsAAAntCwAACe4LAAAJ7wsAAAnwCwAACfELAAAJ8gsAAA0KB5cCAAAAAQAAAEAAAAAECklua1BvaW50VjECAAAACfMLAAAJ9AsAAAn1CwAACfYLAAAJ9wsAAAn4CwAACfkLAAAJ+gsAAAn7CwAACfwLAAAJ/QsAAAn+CwAACf8LAAAJAAwAAAkBDAAACQIMAAAJAwwAAAkEDAAACQUMAAAJBgwAAAkHDAAACQgMAAAJCQwAAAkKDAAACQsMAAAJDAwAAAkNDAAACQ4MAAAJDwwAAAkQDAAACREMAAAJEgwAAAkTDAAACRQMAAAJFQwAAAkWDAAACRcMAAAJGAwAAAkZDAAACRoMAAAJGwwAAAkcDAAACR0MAAAJHgwAAAkfDAAADRMHmQIAAAABAAAAEAAAAAQKSW5rUG9pbnRWMQIAAAAJIAwAAAkhDAAACSIMAAAJIwwAAAkkDAAACSUMAAAJJgwAAAknDAAACSgMAAAJKQwAAAkqDAAACSsMAAAJLAwAAAktDAAACS4MAAAJLwwAAAebAgAAAAEAAAAgAAAABApJbmtQb2ludFYxAgAAAAkwDAAACTEMAAAJMgwAAAkzDAAACTQMAAAJNQwAAAk2DAAACTcMAAAJOAwAAAk5DAAACToMAAAJOwwAAAk8DAAACT0MAAAJPgwAAAk/DAAACUAMAAAJQQwAAAlCDAAACUMMAAAJRAwAAAlFDAAACUYMAAAJRwwAAA0IB50CAAAAAQAAACAAAAAECklua1BvaW50VjECAAAACUgMAAAJSQwAAAlKDAAACUsMAAAJTAwAAAlNDAAACU4MAAAJTwwAAAlQDAAACVEMAAAJUgwAAAlTDAAACVQMAAAJVQwAAAlWDAAACVcMAAAJWAwAAAlZDAAACVoMAAAJWwwAAAlcDAAACV0MAAAJXgwAAA0JB58CAAAAAQAAAEAAAAAECklua1BvaW50VjECAAAACV8MAAAJYAwAAAlhDAAACWIMAAAJYwwAAAlkDAAACWUMAAAJZgwAAAlnDAAACWgMAAAJaQwAAAlqDAAACWsMAAAJbAwAAAltDAAACW4MAAAJbwwAAAlwDAAACXEMAAAJcgwAAAlzDAAACXQMAAAJdQwAAAl2DAAACXcMAAAJeAwAAAl5DAAACXoMAAAJewwAAAl8DAAACX0MAAAJfgwAAAl/DAAACYAMAAAJgQwAAAmCDAAACYMMAAAJhAwAAAmFDAAACYYMAAAJhwwAAAmIDAAACYkMAAAJigwAAAmLDAAACYwMAAAJjQwAAA0RB6ECAAAAAQAAAEAAAAAECklua1BvaW50VjECAAAACY4MAAAJjwwAAAmQDAAACZEMAAAJkgwAAAmTDAAACZQMAAAJlQwAAAmWDAAACZcMAAAJmAwAAAmZDAAACZoMAAAJmwwAAAmcDAAACZ0MAAAJngwAAAmfDAAACaAMAAAJoQwAAAmiDAAACaMMAAAJpAwAAAmlDAAACaYMAAAJpwwAAAmoDAAACakMAAAJqgwAAAmrDAAACawMAAAJrQwAAAmuDAAACa8MAAAJsAwAAAmxDAAACbIMAAAJswwAAAm0DAAACbUMAAAJtgwAAA0XB6MCAAAAAQAAACAAAAAECklua1BvaW50VjECAAAACbcMAAAJuAwAAAm5DAAACboMAAAJuwwAAAm8DAAACb0MAAAJvgwAAAm/DAAACcAMAAAJwQwAAAnCDAAACcMMAAAJxAwAAAnFDAAACcYMAAAJxwwAAAnIDAAACckMAAAJygwAAAnLDAAACcwMAAANCgelAgAAAAEAAAAgAAAABApJbmtQb2ludFYxAgAAAAnNDAAACc4MAAAJzwwAAAnQDAAACdEMAAAJ0gwAAAnTDAAACdQMAAAJ1QwAAAnWDAAACdcMAAAJ2AwAAAnZDAAACdoMAAAJ2wwAAAncDAAACd0MAAAJ3gwAAA0OB6cCAAAAAQAAAEAAAAAECklua1BvaW50VjECAAAACd8MAAAJ4AwAAAnhDAAACeIMAAAJ4wwAAAnkDAAACeUMAAAJ5gwAAAnnDAAACegMAAAJ6QwAAAnqDAAACesMAAAJ7AwAAAntDAAACe4MAAAJ7wwAAAnwDAAACfEMAAAJ8gwAAAnzDAAACfQMAAAJ9QwAAAn2DAAACfcMAAAJ+AwAAAn5DAAACfoMAAAJ+wwAAAn8DAAACf0MAAAJ/gwAAAn/DAAACQANAAAJAQ0AAAkCDQAADRwHqQIAAAABAAAAgAAAAAQKSW5rUG9pbnRWMQIAAAAJAw0AAAkEDQAACQUNAAAJBg0AAAkHDQAACQgNAAAJCQ0AAAkKDQAACQsNAAAJDA0AAAkNDQAACQ4NAAAJDw0AAAkQDQAACRENAAAJEg0AAAkTDQAACRQNAAAJFQ0AAAkWDQAACRcNAAAJGA0AAAkZDQAACRoNAAAJGw0AAAkcDQAACR0NAAAJHg0AAAkfDQAACSANAAAJIQ0AAAkiDQAACSMNAAAJJA0AAAklDQAACSYNAAAJJw0AAAkoDQAACSkNAAAJKg0AAAkrDQAACSwNAAAJLQ0AAAkuDQAACS8NAAAJMA0AAAkxDQAACTINAAAJMw0AAAk0DQAACTUNAAAJNg0AAAk3DQAACTgNAAAJOQ0AAAk6DQAACTsNAAAJPA0AAAk9DQAACT4NAAAJPw0AAAlADQAACUENAAAJQg0AAAlDDQAACUQNAAAJRQ0AAAlGDQAADTwHqwIAAAABAAAAIAAAAAQKSW5rUG9pbnRWMQIAAAAJRw0AAAlIDQAACUkNAAAJSg0AAAlLDQAACUwNAAAJTQ0AAAlODQAACU8NAAAJUA0AAAlRDQAACVINAAAJUw0AAAlUDQAACVUNAAAJVg0AAAlXDQAACVgNAAAJWQ0AAAlaDQAACVsNAAAJXA0AAAldDQAACV4NAAAJXw0AAAlgDQAACWENAAAJYg0AAAljDQAACWQNAAAJZQ0AAAoHrQIAAAABAAAAQAAAAAQKSW5rUG9pbnRWMQIAAAAJZg0AAAlnDQAACWgNAAAJaQ0AAAlqDQAACWsNAAAJbA0AAAltDQAACW4NAAAJbw0AAAlwDQAACXENAAAJcg0AAAlzDQAACXQNAAAJdQ0AAAl2DQAACXcNAAAJeA0AAAl5DQAACXoNAAAJew0AAAl8DQAACX0NAAAJfg0AAAl/DQAACYANAAAJgQ0AAAmCDQAACYMNAAAJhA0AAAmFDQAACYYNAAAJhw0AAAmIDQAACYkNAAAJig0AAAmLDQAACYwNAAAJjQ0AAAmODQAACY8NAAAJkA0AAAmRDQAACZINAAAJkw0AAAmUDQAACZUNAAAJlg0AAAmXDQAACZgNAAAJmQ0AAAmaDQAACZsNAAAJnA0AAAmdDQAACZ4NAAANBwevAgAAAAEAAABAAAAABApJbmtQb2ludFYxAgAAAAmfDQAACaANAAAJoQ0AAAmiDQAACaMNAAAJpA0AAAmlDQAACaYNAAAJpw0AAAmoDQAACakNAAAJqg0AAAmrDQAACawNAAAJrQ0AAAmuDQAACa8NAAAJsA0AAAmxDQAACbINAAAJsw0AAAm0DQAACbUNAAAJtg0AAAm3DQAACbgNAAAJuQ0AAAm6DQAACbsNAAAJvA0AAAm9DQAACb4NAAAJvw0AAAnADQAACcENAAANHQexAgAAAAEAAAAgAAAABApJbmtQb2ludFYxAgAAAAnCDQAACcMNAAAJxA0AAAnFDQAACcYNAAAJxw0AAAnIDQAACckNAAAJyg0AAAnLDQAACcwNAAAJzQ0AAAnODQAACc8NAAAJ0A0AAAnRDQAACdINAAAJ0w0AAA0OB7MCAAAAAQAAABAAAAAECklua1BvaW50VjECAAAACdQNAAAJ1Q0AAAnWDQAACdcNAAAJ2A0AAAnZDQAACdoNAAAJ2w0AAAncDQAACd0NAAAJ3g0AAAnfDQAADQQHtQIAAAABAAAAEAAAAAQKSW5rUG9pbnRWMQIAAAAJ4A0AAAnhDQAACeINAAAJ4w0AAAnkDQAACeUNAAAJ5g0AAAnnDQAACegNAAAJ6Q0AAAnqDQAACesNAAAJ7A0AAAntDQAACe4NAAAJ7w0AAAe3AgAAAAEAAAAgAAAABApJbmtQb2ludFYxAgAAAAnwDQAACfENAAAJ8g0AAAnzDQAACfQNAAAJ9Q0AAAn2DQAACfcNAAAJ+A0AAAn5DQAACfoNAAAJ+w0AAAn8DQAACf0NAAAJ/g0AAAn/DQAACQAOAAAJAQ4AAAkCDgAACQMOAAANDAe5AgAAAAEAAABAAAAABApJbmtQb2ludFYxAgAAAAkEDgAACQUOAAAJBg4AAAkHDgAACQgOAAAJCQ4AAAkKDgAACQsOAAAJDA4AAAkNDgAACQ4OAAAJDw4AAAkQDgAACREOAAAJEg4AAAkTDgAACRQOAAAJFQ4AAAkWDgAACRcOAAAJGA4AAAkZDgAACRoOAAAJGw4AAAkcDgAACR0OAAAJHg4AAAkfDgAACSAOAAAJIQ4AAAkiDgAACSMOAAAJJA4AAAklDgAACSYOAAAJJw4AAAkoDgAACSkOAAAJKg4AAAkrDgAACSwOAAAJLQ4AAAkuDgAACS8OAAAJMA4AAAkxDgAACTIOAAAJMw4AAAk0DgAACTUOAAAJNg4AAAk3DgAADQwHuwIAAAABAAAAIAAAAAQKSW5rUG9pbnRWMQIAAAAJOA4AAAk5DgAACToOAAAJOw4AAAk8DgAACT0OAAAJPg4AAAk/DgAACUAOAAAJQQ4AAAlCDgAACUMOAAAJRA4AAAlFDgAACUYOAAAJRw4AAAlIDgAACUkOAAAJSg4AAAlLDgAACUwOAAAJTQ4AAAlODgAACU8OAAAJUA4AAAlRDgAACVIOAAAJUw4AAA0EB70CAAAAAQAAACAAAAAECklua1BvaW50VjECAAAACVQOAAAJVQ4AAAlWDgAACVcOAAAJWA4AAAlZDgAACVoOAAAJWw4AAAlcDgAACV0OAAAJXg4AAAlfDgAACWAOAAAJYQ4AAAliDgAACWMOAAAJZA4AAAllDgAACWYOAAAJZw4AAAloDgAACWkOAAAJag4AAAlrDgAACWwOAAAJbQ4AAAluDgAACW8OAAAJcA4AAA0DB78CAAAAAQAAAIAAAAAECklua1BvaW50VjECAAAACXEOAAAJcg4AAAlzDgAACXQOAAAJdQ4AAAl2DgAACXcOAAAJeA4AAAl5DgAACXoOAAAJew4AAAl8DgAACX0OAAAJfg4AAAl/DgAACYAOAAAJgQ4AAAmCDgAACYMOAAAJhA4AAAmFDgAACYYOAAAJhw4AAAmIDgAACYkOAAAJig4AAAmLDgAACYwOAAAJjQ4AAAmODgAACY8OAAAJkA4AAAmRDgAACZIOAAAJkw4AAAmUDgAACZUOAAAJlg4AAAmXDgAACZgOAAAJmQ4AAAmaDgAACZsOAAAJnA4AAAmdDgAACZ4OAAAJnw4AAAmgDgAACaEOAAAJog4AAAmjDgAACaQOAAAJpQ4AAAmmDgAACacOAAAJqA4AAAmpDgAACaoOAAAJqw4AAAmsDgAACa0OAAAJrg4AAAmvDgAACbAOAAAJsQ4AAAmyDgAACbMOAAANPQfBAgAAAAEAAAAgAAAABApJbmtQb2ludFYxAgAAAAm0DgAACbUOAAAJtg4AAAm3DgAACbgOAAAJuQ4AAAm6DgAACbsOAAAJvA4AAAm9DgAACb4OAAAJvw4AAAnADgAACcEOAAAJwg4AAAnDDgAACcQOAAAJxQ4AAAnGDgAACccOAAAJyA4AAAnJDgAACcoOAAANCQfDAgAAAAEAAAAgAAAABApJbmtQb2ludFYxAgAAAAnLDgAACcwOAAAJzQ4AAAnODgAACc8OAAAJ0A4AAAnRDgAACdIOAAAJ0w4AAAnUDgAACdUOAAAJ1g4AAAnXDgAACdgOAAAJ2Q4AAAnaDgAACdsOAAAJ3A4AAAndDgAACd4OAAAJ3w4AAAngDgAACeEOAAAJ4g4AAAnjDgAACeQOAAAJ5Q4AAAnmDgAACecOAAAJ6A4AAA0CB8UCAAAAAQAAACAAAAAECklua1BvaW50VjECAAAACekOAAAJ6g4AAAnrDgAACewOAAAJ7Q4AAAnuDgAACe8OAAAJ8A4AAAnxDgAACfIOAAAJ8w4AAAn0DgAACfUOAAAJ9g4AAAn3DgAACfgOAAAJ+Q4AAAn6DgAACfsOAAAJ/A4AAAn9DgAACf4OAAAJ/w4AAAkADwAACQEPAAANBwfHAgAAAAEAAAAgAAAABApJbmtQb2ludFYxAgAAAAkCDwAACQMPAAAJBA8AAAkFDwAACQYPAAAJBw8AAAkIDwAACQkPAAAJCg8AAAkLDwAACQwPAAAJDQ8AAAkODwAACQ8PAAAJEA8AAAkRDwAACRIPAAAJEw8AAAkUDwAACRUPAAAJFg8AAAkXDwAACRgPAAAJGQ8AAAkaDwAACRsPAAAJHA8AAAkdDwAACR4PAAAJHw8AAAkgDwAACgfJAgAAAAEAAAAQAAAABApJbmtQb2ludFYxAgAAAAkhDwAACSIPAAAJIw8AAAkkDwAACSUPAAAJJg8AAAknDwAACSgPAAAJKQ8AAAkqDwAACSsPAAAJLA8AAAktDwAACS4PAAANAgfLAgAAAAEAAAAQAAAABApJbmtQb2ludFYxAgAAAAkvDwAACTAPAAAJMQ8AAAkyDwAACTMPAAAJNA8AAAk1DwAACTYPAAAJNw8AAAk4DwAACTkPAAAJOg8AAAk7DwAACTwPAAAJPQ8AAAk+DwAAB80CAAAAAQAAACAAAAAECklua1BvaW50VjECAAAACT8PAAAJQA8AAAlBDwAACUIPAAAJQw8AAAlEDwAACUUPAAAJRg8AAAlHDwAACUgPAAAJSQ8AAAlKDwAACUsPAAAJTA8AAAlNDwAACU4PAAAJTw8AAAlQDwAACVEPAAAJUg8AAAlTDwAACVQPAAAJVQ8AAAlWDwAACVcPAAAJWA8AAAlZDwAACVoPAAAJWw8AAA0DB88CAAAAAQAAAIAAAAAECklua1BvaW50VjECAAAACVwPAAAJXQ8AAAleDwAACV8PAAAJYA8AAAlhDwAACWIPAAAJYw8AAAlkDwAACWUPAAAJZg8AAAlnDwAACWgPAAAJaQ8AAAlqDwAACWsPAAAJbA8AAAltDwAACW4PAAAJbw8AAAlwDwAACXEPAAAJcg8AAAlzDwAACXQPAAAJdQ8AAAl2DwAACXcPAAAJeA8AAAl5DwAACXoPAAAJew8AAAl8DwAACX0PAAAJfg8AAAl/DwAACYAPAAAJgQ8AAAmCDwAACYMPAAAJhA8AAAmFDwAACYYPAAAJhw8AAAmIDwAACYkPAAAJig8AAAmLDwAACYwPAAAJjQ8AAAmODwAACY8PAAAJkA8AAAmRDwAACZIPAAAJkw8AAAmUDwAACZUPAAAJlg8AAAmXDwAACZgPAAAJmQ8AAAmaDwAACZsPAAAJnA8AAAmdDwAACZ4PAAAJnw8AAAmgDwAADTsH0QIAAAABAAAAQAAAAAQKSW5rUG9pbnRWMQIAAAAJoQ8AAAmiDwAACaMPAAAJpA8AAAmlDwAACaYPAAAJpw8AAAmoDwAACakPAAAJqg8AAAmrDwAACawPAAAJrQ8AAAmuDwAACa8PAAAJsA8AAAmxDwAACbIPAAAJsw8AAAm0DwAACbUPAAAJtg8AAAm3DwAACbgPAAAJuQ8AAAm6DwAACbsPAAAJvA8AAAm9DwAACb4PAAAJvw8AAAnADwAACcEPAAAJwg8AAAnDDwAACcQPAAAJxQ8AAAnGDwAADRoH0wIAAAABAAAAQAAAAAQKSW5rUG9pbnRWMQIAAAAJxw8AAAnIDwAACckPAAAJyg8AAAnLDwAACcwPAAAJzQ8AAAnODwAACc8PAAAJ0A8AAAnRDwAACdIPAAAJ0w8AAAnUDwAACdUPAAAJ1g8AAAnXDwAACdgPAAAJ2Q8AAAnaDwAACdsPAAAJ3A8AAAndDwAACd4PAAAJ3w8AAAngDwAACeEPAAAJ4g8AAAnjDwAACeQPAAAJ5Q8AAAnmDwAACecPAAAJ6A8AAAnpDwAACeoPAAAJ6w8AAAnsDwAACe0PAAAJ7g8AAAnvDwAACfAPAAAJ8Q8AAAnyDwAACfMPAAAJ9A8AAAn1DwAACfYPAAAJ9w8AAAn4DwAACfkPAAAJ+g8AAA0MB9UCAAAAAQAAAIAAAAAECklua1BvaW50VjECAAAACfsPAAAJ/A8AAAn9DwAACf4PAAAJ/w8AAAkAEAAACQEQAAAJAhAAAAkDEAAACQQQAAAJBRAAAAkGEAAACQcQAAAJCBAAAAkJEAAACQoQAAAJCxAAAAkMEAAACQ0QAAAJDhAAAAkPEAAACRAQAAAJERAAAAkSEAAACRMQAAAJFBAAAAkVEAAACRYQAAAJFxAAAAkYEAAACRkQAAAJGhAAAAkbEAAACRwQAAAJHRAAAAkeEAAACR8QAAAJIBAAAAkhEAAACSIQAAAJIxAAAAkkEAAACSUQAAAJJhAAAAknEAAACSgQAAAJKRAAAAkqEAAACSsQAAAJLBAAAAktEAAACS4QAAAJLxAAAAkwEAAACTEQAAAJMhAAAAkzEAAACTQQAAAJNRAAAAk2EAAACTcQAAAJOBAAAAk5EAAACToQAAAJOxAAAAk8EAAACT0QAAAJPhAAAAk/EAAACUAQAAAJQRAAAAlCEAAACUMQAAAJRBAAAAlFEAAACUYQAAAJRxAAAAlIEAAACUkQAAAJShAAAAlLEAAACUwQAAAJTRAAAAlOEAAACU8QAAAJUBAAAAlREAAACVIQAAAJUxAAAAlUEAAACVUQAAAJVhAAAAlXEAAACVgQAAAJWRAAAAlaEAAACVsQAAAJXBAAAAldEAAACV4QAAAJXxAAAAlgEAAACWEQAAAJYhAAAAljEAAACWQQAAAJZRAAAAlmEAAACWcQAAANEwfXAgAAAAEAAABAAAAABApJbmtQb2ludFYxAgAAAAloEAAACWkQAAAJahAAAAlrEAAACWwQAAAJbRAAAAluEAAACW8QAAAJcBAAAAlxEAAACXIQAAAJcxAAAAl0EAAACXUQAAAJdhAAAAl3EAAACXgQAAAJeRAAAAl6EAAACXsQAAAJfBAAAAl9EAAACX4QAAAJfxAAAAmAEAAACYEQAAAJghAAAAmDEAAACYQQAAAJhRAAAAmGEAAACYcQAAAJiBAAAAmJEAAACYoQAAAJixAAAAmMEAAACY0QAAAJjhAAAAmPEAAACZAQAAAJkRAAAAmSEAAACZMQAAAJlBAAAAmVEAAACZYQAAAJlxAAAAmYEAAACZkQAAAJmhAAAAmbEAAACZwQAAAJnRAAAAmeEAAACZ8QAAAJoBAAAAmhEAAACaIQAAAJoxAAAAmkEAAACaUQAAAJphAAAAoH2QIAAAABAAAAQAAAAAQKSW5rUG9pbnRWMQIAAAAJpxAAAAmoEAAACakQAAAJqhAAAAmrEAAACawQAAAJrRAAAAmuEAAACa8QAAAJsBAAAAmxEAAACbIQAAAJsxAAAAm0EAAACbUQAAAJthAAAAm3EAAACbgQAAAJuRAAAAm6EAAACbsQAAAJvBAAAAm9EAAACb4QAAAJvxAAAAnAEAAACcEQAAAJwhAAAAnDEAAACcQQAAAJxRAAAAnGEAAACccQAAAJyBAAAAnJEAAACcoQAAAJyxAAAAnMEAAACc0QAAAJzhAAAAnPEAAACdAQAAAJ0RAAAAnSEAAACdMQAAAJ1BAAAAnVEAAACdYQAAAJ1xAAAAnYEAAACdkQAAAJ2hAAAAnbEAAACdwQAAAJ3RAAAAneEAAACd8QAAAJ4BAAAAnhEAAACeIQAAAJ4xAAAAnkEAAACeUQAAAJ5hAAAAfbAgAAAAEAAAAAAQAABApJbmtQb2ludFYxAgAAAAnnEAAACegQAAAJ6RAAAAnqEAAACesQAAAJ7BAAAAntEAAACe4QAAAJ7xAAAAnwEAAACfEQAAAJ8hAAAAnzEAAACfQQAAAJ9RAAAAn2EAAACfcQAAAJ+BAAAAn5EAAACfoQAAAJ+xAAAAn8EAAACf0QAAAJ/hAAAAn/EAAACQARAAAJAREAAAkCEQAACQMRAAAJBBEAAAkFEQAACQYRAAAJBxEAAAkIEQAACQkRAAAJChEAAAkLEQAACQwRAAAJDREAAAkOEQAACQ8RAAAJEBEAAAkREQAACRIRAAAJExEAAAkUEQAACRURAAAJFhEAAAkXEQAACRgRAAAJGREAAAkaEQAACRsRAAAJHBEAAAkdEQAACR4RAAAJHxEAAAkgEQAACSERAAAJIhEAAAkjEQAACSQRAAAJJREAAAkmEQAACScRAAAJKBEAAAkpEQAACSoRAAAJKxEAAAksEQAACS0RAAAJLhEAAAkvEQAACTARAAAJMREAAAkyEQAACTMRAAAJNBEAAAk1EQAACTYRAAAJNxEAAAk4EQAACTkRAAAJOhEAAAk7EQAACTwRAAAJPREAAAk+EQAACT8RAAAJQBEAAAlBEQAACUIRAAAJQxEAAAlEEQAACUURAAAJRhEAAAlHEQAACUgRAAAJSREAAAlKEQAACUsRAAAJTBEAAAlNEQAACU4RAAAJTxEAAAlQEQAACVERAAAJUhEAAAlTEQAACVQRAAAJVREAAAlWEQAACVcRAAAJWBEAAAlZEQAACVoRAAAJWxEAAAlcEQAACV0RAAAJXhEAAAlfEQAACWARAAAJYREAAAliEQAACWMRAAAJZBEAAAllEQAACWYRAAAJZxEAAAloEQAACWkRAAAJahEAAAlrEQAACWwRAAAJbREAAAluEQAACW8RAAAJcBEAAA12B90CAAAAAQAAAIAAAAAECklua1BvaW50VjECAAAACXERAAAJchEAAAlzEQAACXQRAAAJdREAAAl2EQAACXcRAAAJeBEAAAl5EQAACXoRAAAJexEAAAl8EQAACX0RAAAJfhEAAAl/EQAACYARAAAJgREAAAmCEQAACYMRAAAJhBEAAAmFEQAACYYRAAAJhxEAAAmIEQAACYkRAAAJihEAAAmLEQAACYwRAAAJjREAAAmOEQAACY8RAAAJkBEAAAmREQAACZIRAAAJkxEAAAmUEQAACZURAAAJlhEAAAmXEQAACZgRAAAJmREAAAmaEQAACZsRAAAJnBEAAAmdEQAACZ4RAAAJnxEAAAmgEQAACaERAAAJohEAAAmjEQAACaQRAAAJpREAAAmmEQAACacRAAAJqBEAAAmpEQAACaoRAAAJqxEAAAmsEQAACa0RAAAJrhEAAAmvEQAACbARAAAJsREAAAmyEQAACbMRAAAJtBEAAAm1EQAADTsH3wIAAAABAAAAgAAAAAQKSW5rUG9pbnRWMQIAAAAJthEAAAm3EQAACbgRAAAJuREAAAm6EQAACbsRAAAJvBEAAAm9EQAACb4RAAAJvxEAAAnAEQAACcERAAAJwhEAAAnDEQAACcQRAAAJxREAAAnGEQAACccRAAAJyBEAAAnJEQAACcoRAAAJyxEAAAnMEQAACc0RAAAJzhEAAAnPEQAACdARAAAJ0REAAAnSEQAACdMRAAAJ1BEAAAnVEQAACdYRAAAJ1xEAAAnYEQAACdkRAAAJ2hEAAAnbEQAACdwRAAAJ3REAAAneEQAACd8RAAAJ4BEAAAnhEQAACeIRAAAJ4xEAAAnkEQAACeURAAAJ5hEAAAnnEQAACegRAAAJ6REAAAnqEQAACesRAAAJ7BEAAAntEQAACe4RAAAJ7xEAAAnwEQAACfERAAAJ8hEAAAnzEQAACfQRAAAJ9REAAAn2EQAACfcRAAAJ+BEAAAn5EQAACfoRAAAJ+xEAAAn8EQAACf0RAAAJ/hEAAAn/EQAACQASAAAJARIAAAkCEgAACQMSAAAJBBIAAAkFEgAACQYSAAAJBxIAAAkIEgAACQkSAAAJChIAAAkLEgAACQwSAAAJDRIAAAkOEgAACQ8SAAAJEBIAAAkREgAACRISAAAJExIAAAkUEgAACRUSAAAJFhIAAAkXEgAACRgSAAAJGRIAAAkaEgAADRsH4QIAAAABAAAAIAAAAAQKSW5rUG9pbnRWMQIAAAAJGxIAAAkcEgAACR0SAAAJHhIAAAkfEgAACSASAAAJIRIAAAkiEgAACSMSAAAJJBIAAAklEgAACSYSAAAJJxIAAAkoEgAACSkSAAAJKhIAAAkrEgAACSwSAAAJLRIAAAkuEgAACS8SAAAJMBIAAAkxEgAACTISAAANCAfjAgAAAAEAAACAAAAABApJbmtQb2ludFYxAgAAAAkzEgAACTQSAAAJNRIAAAk2EgAACTcSAAAJOBIAAAk5EgAACToSAAAJOxIAAAk8EgAACT0SAAAJPhIAAAk/EgAACUASAAAJQRIAAAlCEgAACUMSAAAJRBIAAAlFEgAACUYSAAAJRxIAAAlIEgAACUkSAAAJShIAAAlLEgAACUwSAAAJTRIAAAlOEgAACU8SAAAJUBIAAAlREgAACVISAAAJUxIAAAlUEgAACVUSAAAJVhIAAAlXEgAACVgSAAAJWRIAAAlaEgAACVsSAAAJXBIAAAldEgAACV4SAAAJXxIAAAlgEgAACWESAAAJYhIAAAljEgAACWQSAAAJZRIAAAlmEgAACWcSAAAJaBIAAAlpEgAACWoSAAAJaxIAAAlsEgAACW0SAAAJbhIAAAlvEgAACXASAAAJcRIAAAlyEgAACXMSAAAJdBIAAAl1EgAACXYSAAAJdxIAAAl4EgAACXkSAAAJehIAAAl7EgAACXwSAAAJfRIAAAl+EgAACX8SAAAJgBIAAAmBEgAACYISAAAJgxIAAAmEEgAACYUSAAAJhhIAAAmHEgAACYgSAAAJiRIAAAmKEgAACYsSAAAJjBIAAAmNEgAACY4SAAAJjxIAAAmQEgAACZESAAAJkhIAAAmTEgAACZQSAAAJlRIAAAmWEgAACZcSAAAJmBIAAAmZEgAACZoSAAAJmxIAAAmcEgAACZ0SAAAJnhIAAAmfEgAACaASAAAJoRIAAA0RB+UCAAAAAQAAACAAAAAECklua1BvaW50VjECAAAACaISAAAJoxIAAAmkEgAACaUSAAAJphIAAAmnEgAACagSAAAJqRIAAAmqEgAACasSAAAJrBIAAAmtEgAACa4SAAAJrxIAAAmwEgAACbESAAAJshIAAAmzEgAACbQSAAANDQfnAgAAAAEAAACAAAAABApJbmtQb2ludFYxAgAAAAm1EgAACbYSAAAJtxIAAAm4EgAACbkSAAAJuhIAAAm7EgAACbwSAAAJvRIAAAm+EgAACb8SAAAJwBIAAAnBEgAACcISAAAJwxIAAAnEEgAACcUSAAAJxhIAAAnHEgAACcgSAAAJyRIAAAnKEgAACcsSAAAJzBIAAAnNEgAACc4SAAAJzxIAAAnQEgAACdESAAAJ0hIAAAnTEgAACdQSAAAJ1RIAAAnWEgAACdcSAAAJ2BIAAAnZEgAACdoSAAAJ2xIAAAncEgAACd0SAAAJ3hIAAAnfEgAACeASAAAJ4RIAAAniEgAACeMSAAAJ5BIAAAnlEgAACeYSAAAJ5xIAAAnoEgAACekSAAAJ6hIAAAnrEgAACewSAAAJ7RIAAAnuEgAACe8SAAAJ8BIAAAnxEgAACfISAAAJ8xIAAAn0EgAACfUSAAAJ9hIAAAn3EgAACfgSAAAJ+RIAAAn6EgAACfsSAAAJ/BIAAAn9EgAACf4SAAAJ/xIAAAkAEwAACQETAAAJAhMAAAkDEwAACQQTAAAJBRMAAAkGEwAACQcTAAAJCBMAAAkJEwAACQoTAAAJCxMAAAkMEwAACQ0TAAAJDhMAAAkPEwAADSUH6QIAAAABAAAAgAAAAAQKSW5rUG9pbnRWMQIAAAAJEBMAAAkREwAACRITAAAJExMAAAkUEwAACRUTAAAJFhMAAAkXEwAACRgTAAAJGRMAAAkaEwAACRsTAAAJHBMAAAkdEwAACR4TAAAJHxMAAAkgEwAACSETAAAJIhMAAAkjEwAACSQTAAAJJRMAAAkmEwAACScTAAAJKBMAAAkpEwAACSoTAAAJKxMAAAksEwAACS0TAAAJLhMAAAkvEwAACTATAAAJMRMAAAkyEwAACTMTAAAJNBMAAAk1EwAACTYTAAAJNxMAAAk4EwAACTkTAAAJOhMAAAk7EwAACTwTAAAJPRMAAAk+EwAACT8TAAAJQBMAAAlBEwAACUITAAAJQxMAAAlEEwAACUUTAAAJRhMAAAlHEwAACUgTAAAJSRMAAAlKEwAACUsTAAAJTBMAAAlNEwAACU4TAAAJTxMAAAlQEwAACVETAAAJUhMAAAlTEwAACVQTAAAJVRMAAAlWEwAACVcTAAAJWBMAAAlZEwAACVoTAAAJWxMAAAlcEwAACV0TAAAJXhMAAAlfEwAACWATAAAJYRMAAAliEwAACWMTAAAJZBMAAAllEwAACWYTAAAJZxMAAAloEwAACWkTAAAJahMAAAlrEwAACWwTAAAJbRMAAAluEwAACW8TAAANIAfrAgAAAAEAAACAAAAABApJbmtQb2ludFYxAgAAAAlwEwAACXETAAAJchMAAAlzEwAACXQTAAAJdRMAAAl2EwAACXcTAAAJeBMAAAl5EwAACXoTAAAJexMAAAl8EwAACX0TAAAJfhMAAAl/EwAACYATAAAJgRMAAAmCEwAACYMTAAAJhBMAAAmFEwAACYYTAAAJhxMAAAmIEwAACYkTAAAJihMAAAmLEwAACYwTAAAJjRMAAAmOEwAACY8TAAAJkBMAAAmREwAACZITAAAJkxMAAAmUEwAACZUTAAAJlhMAAAmXEwAACZgTAAAJmRMAAAmaEwAACZsTAAAJnBMAAAmdEwAACZ4TAAAJnxMAAAmgEwAACaETAAAJohMAAAmjEwAACaQTAAAJpRMAAAmmEwAACacTAAAJqBMAAAmpEwAACaoTAAAJqxMAAAmsEwAACa0TAAAJrhMAAAmvEwAACbATAAAJsRMAAAmyEwAACbMTAAAJtBMAAAm1EwAACbYTAAAJtxMAAAm4EwAACbkTAAAJuhMAAAm7EwAACbwTAAAJvRMAAAm+EwAACb8TAAAJwBMAAAnBEwAACcITAAAJwxMAAAnEEwAACcUTAAAJxhMAAAnHEwAACcgTAAAJyRMAAAnKEwAACcsTAAAJzBMAAAnNEwAACc4TAAAJzxMAAAnQEwAACdETAAAJ0hMAAAnTEwAACdQTAAAJ1RMAAAnWEwAADRkH7QIAAAABAAAAQAAAAAQKSW5rUG9pbnRWMQIAAAAJ1xMAAAnYEwAACdkTAAAJ2hMAAAnbEwAACdwTAAAJ3RMAAAneEwAACd8TAAAJ4BMAAAnhEwAACeITAAAJ4xMAAAnkEwAACeUTAAAJ5hMAAAnnEwAACegTAAAJ6RMAAAnqEwAACesTAAAJ7BMAAAntEwAACe4TAAAJ7xMAAAnwEwAACfETAAAJ8hMAAAnzEwAACfQTAAAJ9RMAAAn2EwAACfcTAAAJ+BMAAAn5EwAACfoTAAAJ+xMAAAn8EwAACf0TAAAJ/hMAAAn/EwAACQAUAAAJARQAAAkCFAAACQMUAAAJBBQAAAkFFAAACQYUAAAJBxQAAAkIFAAACQkUAAAJChQAAAkLFAAACQwUAAANCgfvAgAAAAEAAABAAAAABApJbmtQb2ludFYxAgAAAAkNFAAACQ4UAAAJDxQAAAkQFAAACREUAAAJEhQAAAkTFAAACRQUAAAJFRQAAAkWFAAACRcUAAAJGBQAAAkZFAAACRoUAAAJGxQAAAkcFAAACR0UAAAJHhQAAAkfFAAACSAUAAAJIRQAAAkiFAAACSMUAAAJJBQAAAklFAAACSYUAAAJJxQAAAkoFAAACSkUAAAJKhQAAAkrFAAACSwUAAAJLRQAAAkuFAAACS8UAAAJMBQAAAkxFAAACTIUAAAJMxQAAAk0FAAACTUUAAAJNhQAAAk3FAAACTgUAAAJORQAAAk6FAAACTsUAAAJPBQAAAk9FAAACT4UAAAJPxQAAAlAFAAADQwH8QIAAAABAAAAEAAAAAQKSW5rUG9pbnRWMQIAAAAJQRQAAAlCFAAACUMUAAAJRBQAAAlFFAAACUYUAAAJRxQAAAlIFAAACUkUAAAJShQAAAlLFAAACUwUAAAJTRQAAAlOFAAACU8UAAAKB/MCAAAAAQAAAIAAAAAECklua1BvaW50VjECAAAACVAUAAAJURQAAAlSFAAACVMUAAAJVBQAAAlVFAAACVYUAAAJVxQAAAlYFAAACVkUAAAJWhQAAAlbFAAACVwUAAAJXRQAAAleFAAACV8UAAAJYBQAAAlhFAAACWIUAAAJYxQAAAlkFAAACWUUAAAJZhQAAAlnFAAACWgUAAAJaRQAAAlqFAAACWsUAAAJbBQAAAltFAAACW4UAAAJbxQAAAlwFAAACXEUAAAJchQAAAlzFAAACXQUAAAJdRQAAAl2FAAACXcUAAAJeBQAAAl5FAAACXoUAAAJexQAAAl8FAAACX0UAAAJfhQAAAl/FAAACYAUAAAJgRQAAAmCFAAACYMUAAAJhBQAAAmFFAAACYYUAAAJhxQAAAmIFAAACYkUAAAJihQAAAmLFAAACYwUAAAJjRQAAAmOFAAACY8UAAAJkBQAAAmRFAAACZIUAAAJkxQAAAmUFAAACZUUAAAJlhQAAAmXFAAACZgUAAANNwf1AgAAAAEAAACAAAAABApJbmtQb2ludFYxAgAAAAmZFAAACZoUAAAJmxQAAAmcFAAACZ0UAAAJnhQAAAmfFAAACaAUAAAJoRQAAAmiFAAACaMUAAAJpBQAAAmlFAAACaYUAAAJpxQAAAmoFAAACakUAAAJqhQAAAmrFAAACawUAAAJrRQAAAmuFAAACa8UAAAJsBQAAAmxFAAACbIUAAAJsxQAAAm0FAAACbUUAAAJthQAAAm3FAAACbgUAAAJuRQAAAm6FAAACbsUAAAJvBQAAAm9FAAACb4UAAAJvxQAAAnAFAAACcEUAAAJwhQAAAnDFAAACcQUAAAJxRQAAAnGFAAACccUAAAJyBQAAAnJFAAACcoUAAAJyxQAAAnMFAAACc0UAAAJzhQAAAnPFAAACdAUAAAJ0RQAAAnSFAAACdMUAAAJ1BQAAAnVFAAACdYUAAAJ1xQAAAnYFAAACdkUAAAJ2hQAAAnbFAAACdwUAAAJ3RQAAAneFAAACd8UAAAJ4BQAAAnhFAAACeIUAAAJ4xQAAAnkFAAACeUUAAAJ5hQAAAnnFAAADTEH9wIAAAABAAAAQAAAAAQKSW5rUG9pbnRWMQIAAAAJ6BQAAAnpFAAACeoUAAAJ6xQAAAnsFAAACe0UAAAJ7hQAAAnvFAAACfAUAAAJ8RQAAAnyFAAACfMUAAAJ9BQAAAn1FAAACfYUAAAJ9xQAAAn4FAAACfkUAAAJ+hQAAAn7FAAACfwUAAAJ/RQAAAn+FAAACf8UAAAJABUAAAkBFQAACQIVAAAJAxUAAAkEFQAACQUVAAAJBhUAAAkHFQAACQgVAAAJCRUAAAkKFQAACQsVAAAJDBUAAAkNFQAACQ4VAAAJDxUAAAkQFQAACREVAAAJEhUAAAkTFQAACRQVAAAJFRUAAAkWFQAACRcVAAAJGBUAAAkZFQAACRoVAAAJGxUAAAkcFQAADQsH+QIAAAABAAAACAAAAAQKSW5rUG9pbnRWMQIAAAAJHRUAAAkeFQAACR8VAAAJIBUAAAkhFQAACSIVAAAJIxUAAAoH+wIAAAABAAAAIAAAAAQKSW5rUG9pbnRWMQIAAAAJJBUAAAklFQAACSYVAAAJJxUAAAkoFQAACSkVAAAJKhUAAAkrFQAACSwVAAAJLRUAAAkuFQAACS8VAAAJMBUAAAkxFQAACTIVAAAJMxUAAAk0FQAACTUVAAAJNhUAAAk3FQAACTgVAAAJORUAAAk6FQAACTsVAAAJPBUAAAk9FQAACT4VAAAJPxUAAAlAFQAACUEVAAAJQhUAAAoH/QIAAAABAAAAIAAAAAQKSW5rUG9pbnRWMQIAAAAJQxUAAAlEFQAACUUVAAAJRhUAAAlHFQAACUgVAAAJSRUAAAlKFQAACUsVAAAJTBUAAAlNFQAACU4VAAAJTxUAAAlQFQAACVEVAAAJUhUAAAlTFQAACVQVAAAJVRUAAAlWFQAACVcVAAAJWBUAAAlZFQAACVoVAAAJWxUAAAlcFQAACV0VAAAJXhUAAAlfFQAACWAVAAAJYRUAAAliFQAAB/8CAAAAAQAAAEAAAAAECklua1BvaW50VjECAAAACWMVAAAJZBUAAAllFQAACWYVAAAJZxUAAAloFQAACWkVAAAJahUAAAlrFQAACWwVAAAJbRUAAAluFQAACW8VAAAJcBUAAAlxFQAACXIVAAAJcxUAAAl0FQAACXUVAAAJdhUAAAl3FQAACXgVAAAJeRUAAAl6FQAACXsVAAAJfBUAAAl9FQAACX4VAAAJfxUAAAmAFQAACYEVAAAJghUAAAmDFQAACYQVAAAJhRUAAAmGFQAACYcVAAAJiBUAAAmJFQAADRkHAQMAAAABAAAAQAAAAAQKSW5rUG9pbnRWMQIAAAAJihUAAAmLFQAACYwVAAAJjRUAAAmOFQAACY8VAAAJkBUAAAmRFQAACZIVAAAJkxUAAAmUFQAACZUVAAAJlhUAAAmXFQAACZgVAAAJmRUAAAmaFQAACZsVAAAJnBUAAAmdFQAACZ4VAAAJnxUAAAmgFQAACaEVAAAJohUAAAmjFQAACaQVAAAJpRUAAAmmFQAACacVAAAJqBUAAAmpFQAACaoVAAAJqxUAAAmsFQAACa0VAAANHAcDAwAAAAEAAABAAAAABApJbmtQb2ludFYxAgAAAAmuFQAACa8VAAAJsBUAAAmxFQAACbIVAAAJsxUAAAm0FQAACbUVAAAJthUAAAm3FQAACbgVAAAJuRUAAAm6FQAACbsVAAAJvBUAAAm9FQAACb4VAAAJvxUAAAnAFQAACcEVAAAJwhUAAAnDFQAACcQVAAAJxRUAAAnGFQAACccVAAAJyBUAAAnJFQAACcoVAAAJyxUAAAnMFQAACc0VAAAJzhUAAAnPFQAACdAVAAAJ0RUAAAnSFQAACdMVAAAJ1BUAAAnVFQAADRgHBQMAAAABAAAAQAAAAAQKSW5rUG9pbnRWMQIAAAAJ1hUAAAnXFQAACdgVAAAJ2RUAAAnaFQAACdsVAAAJ3BUAAAndFQAACd4VAAAJ3xUAAAngFQAACeEVAAAJ4hUAAAnjFQAACeQVAAAJ5RUAAAnmFQAACecVAAAJ6BUAAAnpFQAACeoVAAAJ6xUAAAnsFQAACe0VAAAJ7hUAAAnvFQAACfAVAAAJ8RUAAAnyFQAACfMVAAAJ9BUAAAn1FQAACfYVAAANHwcHAwAAAAEAAACAAAAABApJbmtQb2ludFYxAgAAAAn3FQAACfgVAAAJ+RUAAAn6FQAACfsVAAAJ/BUAAAn9FQAACf4VAAAJ/xUAAAkAFgAACQEWAAAJAhYAAAkDFgAACQQWAAAJBRYAAAkGFgAACQcWAAAJCBYAAAkJFgAACQoWAAAJCxYAAAkMFgAACQ0WAAAJDhYAAAkPFgAACRAWAAAJERYAAAkSFgAACRMWAAAJFBYAAAkVFgAACRYWAAAJFxYAAAkYFgAACRkWAAAJGhYAAAkbFgAACRwWAAAJHRYAAAkeFgAACR8WAAAJIBYAAAkhFgAACSIWAAAJIxYAAAkkFgAACSUWAAAJJhYAAAknFgAACSgWAAAJKRYAAAkqFgAACSsWAAAJLBYAAAktFgAACS4WAAAJLxYAAAkwFgAACTEWAAAJMhYAAAkzFgAACTQWAAAJNRYAAAk2FgAACTcWAAAJOBYAAAk5FgAACToWAAAJOxYAAAk8FgAACT0WAAAJPhYAAAk/FgAACUAWAAAJQRYAAAlCFgAACUMWAAAJRBYAAAlFFgAACUYWAAAJRxYAAAlIFgAACUkWAAAJShYAAAlLFgAACUwWAAAJTRYAAAlOFgAACU8WAAAJUBYAAAlRFgAACVIWAAAJUxYAAAlUFgAACVUWAAAJVhYAAAlXFgAACVgWAAAJWRYAAAlaFgAACVsWAAAJXBYAAAldFgAACV4WAAAJXxYAAAlgFgAACWEWAAAJYhYAAAljFgAACWQWAAAJZRYAAAlmFgAACWcWAAANDwcJAwAAAAEAAACAAAAABApJbmtQb2ludFYxAgAAAAloFgAACWkWAAAJahYAAAlrFgAACWwWAAAJbRYAAAluFgAACW8WAAAJcBYAAAlxFgAACXIWAAAJcxYAAAl0FgAACXUWAAAJdhYAAAl3FgAACXgWAAAJeRYAAAl6FgAACXsWAAAJfBYAAAl9FgAACX4WAAAJfxYAAAmAFgAACYEWAAAJghYAAAmDFgAACYQWAAAJhRYAAAmGFgAACYcWAAAJiBYAAAmJFgAACYoWAAAJixYAAAmMFgAACY0WAAAJjhYAAAmPFgAACZAWAAAJkRYAAAmSFgAACZMWAAAJlBYAAAmVFgAACZYWAAAJlxYAAAmYFgAACZkWAAAJmhYAAAmbFgAACZwWAAAJnRYAAAmeFgAACZ8WAAAJoBYAAAmhFgAACaIWAAAJoxYAAAmkFgAACaUWAAAJphYAAAmnFgAACagWAAAJqRYAAAmqFgAACasWAAAJrBYAAAmtFgAACa4WAAAJrxYAAAmwFgAACbEWAAAJshYAAAmzFgAACbQWAAAJtRYAAAm2FgAACbcWAAAJuBYAAAm5FgAACboWAAAJuxYAAAm8FgAACb0WAAAJvhYAAAm/FgAACcAWAAAJwRYAAA0mBwsDAAAAAQAAACAAAAAECklua1BvaW50VjECAAAACcIWAAAJwxYAAAnEFgAACcUWAAAJxhYAAAnHFgAACcgWAAAJyRYAAAnKFgAACcsWAAAJzBYAAAnNFgAACc4WAAAJzxYAAAnQFgAACdEWAAAJ0hYAAA0PBw0DAAAAAQAAAIAAAAAECklua1BvaW50VjECAAAACdMWAAAJ1BYAAAnVFgAACdYWAAAJ1xYAAAnYFgAACdkWAAAJ2hYAAAnbFgAACdwWAAAJ3RYAAAneFgAACd8WAAAJ4BYAAAnhFgAACeIWAAAJ4xYAAAnkFgAACeUWAAAJ5hYAAAnnFgAACegWAAAJ6RYAAAnqFgAACesWAAAJ7BYAAAntFgAACe4WAAAJ7xYAAAnwFgAACfEWAAAJ8hYAAAnzFgAACfQWAAAJ9RYAAAn2FgAACfcWAAAJ+BYAAAn5FgAACfoWAAAJ+xYAAAn8FgAACf0WAAAJ/hYAAAn/FgAACQAXAAAJARcAAAkCFwAACQMXAAAJBBcAAAkFFwAACQYXAAAJBxcAAAkIFwAACQkXAAAJChcAAAkLFwAACQwXAAAJDRcAAAkOFwAACQ8XAAAJEBcAAAkRFwAACRIXAAAJExcAAAkUFwAACRUXAAAJFhcAAAkXFwAACRgXAAAJGRcAAAkaFwAACRsXAAAJHBcAAAkdFwAACR4XAAAJHxcAAAkgFwAACSEXAAAJIhcAAAkjFwAACSQXAAAJJRcAAAkmFwAACScXAAAJKBcAAAkpFwAACSoXAAAJKxcAAAksFwAACS0XAAAJLhcAAAkvFwAADSMHDwMAAAABAAAAQAAAAAQKSW5rUG9pbnRWMQIAAAAJMBcAAAkxFwAACTIXAAAJMxcAAAk0FwAACTUXAAAJNhcAAAk3FwAACTgXAAAJORcAAAk6FwAACTsXAAAJPBcAAAk9FwAACT4XAAAJPxcAAAlAFwAACUEXAAAJQhcAAAlDFwAACUQXAAAJRRcAAAlGFwAACUcXAAAJSBcAAAlJFwAACUoXAAAJSxcAAAlMFwAACU0XAAAJThcAAAlPFwAACVAXAAAJURcAAAlSFwAACVMXAAAJVBcAAAlVFwAACVYXAAAJVxcAAAlYFwAACVkXAAAJWhcAAAlbFwAACVwXAAAJXRcAAAleFwAACV8XAAAJYBcAAAlhFwAACWIXAAAJYxcAAAlkFwAACWUXAAAJZhcAAAlnFwAACWgXAAAJaRcAAAlqFwAACWsXAAAJbBcAAAltFwAACW4XAAAJbxcAAAcRAwAAAAEAAACAAAAABApJbmtQb2ludFYxAgAAAAlwFwAACXEXAAAJchcAAAlzFwAACXQXAAAJdRcAAAl2FwAACXcXAAAJeBcAAAl5FwAACXoXAAAJexcAAAl8FwAACX0XAAAJfhcAAAl/FwAACYAXAAAJgRcAAAmCFwAACYMXAAAJhBcAAAmFFwAACYYXAAAJhxcAAAmIFwAACYkXAAAJihcAAAmLFwAACYwXAAAJjRcAAAmOFwAACY8XAAAJkBcAAAmRFwAACZIXAAAJkxcAAAmUFwAACZUXAAAJlhcAAAmXFwAACZgXAAAJmRcAAAmaFwAACZsXAAAJnBcAAAmdFwAACZ4XAAAJnxcAAAmgFwAACaEXAAAJohcAAAmjFwAACaQXAAAJpRcAAAmmFwAACacXAAAJqBcAAAmpFwAACaoXAAAJqxcAAAmsFwAACa0XAAAJrhcAAAmvFwAACbAXAAAJsRcAAAmyFwAACbMXAAAJtBcAAAm1FwAACbYXAAAJtxcAAAm4FwAACbkXAAAJuhcAAAm7FwAACbwXAAAJvRcAAAm+FwAACb8XAAAJwBcAAAnBFwAACcIXAAAJwxcAAAnEFwAADSsHEwMAAAABAAAAAAEAAAQKSW5rUG9pbnRWMQIAAAAJxRcAAAnGFwAACccXAAAJyBcAAAnJFwAACcoXAAAJyxcAAAnMFwAACc0XAAAJzhcAAAnPFwAACdAXAAAJ0RcAAAnSFwAACdMXAAAJ1BcAAAnVFwAACdYXAAAJ1xcAAAnYFwAACdkXAAAJ2hcAAAnbFwAACdwXAAAJ3RcAAAneFwAACd8XAAAJ4BcAAAnhFwAACeIXAAAJ4xcAAAnkFwAACeUXAAAJ5hcAAAnnFwAACegXAAAJ6RcAAAnqFwAACesXAAAJ7BcAAAntFwAACe4XAAAJ7xcAAAnwFwAACfEXAAAJ8hcAAAnzFwAACfQXAAAJ9RcAAAn2FwAACfcXAAAJ+BcAAAn5FwAACfoXAAAJ+xcAAAn8FwAACf0XAAAJ/hcAAAn/FwAACQAYAAAJARgAAAkCGAAACQMYAAAJBBgAAAkFGAAACQYYAAAJBxgAAAkIGAAACQkYAAAJChgAAAkLGAAACQwYAAAJDRgAAAkOGAAACQ8YAAAJEBgAAAkRGAAACRIYAAAJExgAAAkUGAAACRUYAAAJFhgAAAkXGAAACRgYAAAJGRgAAAkaGAAACRsYAAAJHBgAAAkdGAAACR4YAAAJHxgAAAkgGAAACSEYAAAJIhgAAAkjGAAACSQYAAAJJRgAAAkmGAAACScYAAAJKBgAAAkpGAAACSoYAAAJKxgAAAksGAAACS0YAAAJLhgAAAkvGAAACTAYAAAJMRgAAAkyGAAACTMYAAAJNBgAAAk1GAAACTYYAAAJNxgAAAk4GAAACTkYAAAJOhgAAAk7GAAACTwYAAAJPRgAAAk+GAAACT8YAAAJQBgAAAlBGAAACUIYAAAJQxgAAAlEGAAACUUYAAAJRhgAAAlHGAAACUgYAAAJSRgAAAlKGAAACUsYAAAJTBgAAAlNGAAACU4YAAAJTxgAAAlQGAAACVEYAAAJUhgAAAlTGAAACVQYAAAJVRgAAAlWGAAACVcYAAAJWBgAAAlZGAAACVoYAAAJWxgAAAlcGAAACV0YAAAJXhgAAAlfGAAACWAYAAAJYRgAAAliGAAACWMYAAAJZBgAAAllGAAACWYYAAAJZxgAAAloGAAACWkYAAAJahgAAAlrGAAACWwYAAAJbRgAAAluGAAACW8YAAAJcBgAAAlxGAAACXIYAAAJcxgAAA1RBxUDAAAAAQAAAIAAAAAECklua1BvaW50VjECAAAACXQYAAAJdRgAAAl2GAAACXcYAAAJeBgAAAl5GAAACXoYAAAJexgAAAl8GAAACX0YAAAJfhgAAAl/GAAACYAYAAAJgRgAAAmCGAAACYMYAAAJhBgAAAmFGAAACYYYAAAJhxgAAAmIGAAACYkYAAAJihgAAAmLGAAACYwYAAAJjRgAAAmOGAAACY8YAAAJkBgAAAmRGAAACZIYAAAJkxgAAAmUGAAACZUYAAAJlhgAAAmXGAAACZgYAAAJmRgAAAmaGAAACZsYAAAJnBgAAAmdGAAACZ4YAAAJnxgAAAmgGAAACaEYAAAJohgAAAmjGAAACaQYAAAJpRgAAAmmGAAACacYAAAJqBgAAAmpGAAACaoYAAAJqxgAAAmsGAAACa0YAAAJrhgAAAmvGAAACbAYAAAJsRgAAAmyGAAACbMYAAAJtBgAAAm1GAAACbYYAAAJtxgAAAm4GAAACbkYAAAJuhgAAAm7GAAACbwYAAAJvRgAAAm+GAAACb8YAAAJwBgAAAnBGAAACcIYAAAJwxgAAAnEGAAACcUYAAAJxhgAAAnHGAAACcgYAAAJyRgAAAnKGAAACcsYAAAJzBgAAAnNGAAACc4YAAANJQcXAwAAAAEAAACAAAAABApJbmtQb2ludFYxAgAAAAnPGAAACdAYAAAJ0RgAAAnSGAAACdMYAAAJ1BgAAAnVGAAACdYYAAAJ1xgAAAnYGAAACdkYAAAJ2hgAAAnbGAAACdwYAAAJ3RgAAAneGAAACd8YAAAJ4BgAAAnhGAAACeIYAAAJ4xgAAAnkGAAACeUYAAAJ5hgAAAnnGAAACegYAAAJ6RgAAAnqGAAACesYAAAJ7BgAAAntGAAACe4YAAAJ7xgAAAnwGAAACfEYAAAJ8hgAAAnzGAAACfQYAAAJ9RgAAAn2GAAACfcYAAAJ+BgAAAn5GAAACfoYAAAJ+xgAAAn8GAAACf0YAAAJ/hgAAAn/GAAACQAZAAAJARkAAAkCGQAACQMZAAAJBBkAAAkFGQAACQYZAAAJBxkAAAkIGQAACQkZAAAJChkAAAkLGQAACQwZAAAJDRkAAAkOGQAACQ8ZAAAJEBkAAAkRGQAACRIZAAAJExkAAAkUGQAACRUZAAAJFhkAAAkXGQAACRgZAAAJGRkAAAkaGQAACRsZAAAJHBkAAAkdGQAACR4ZAAAJHxkAAAkgGQAACSEZAAAJIhkAAAkjGQAACSQZAAAJJRkAAAkmGQAACScZAAAJKBkAAAkpGQAACSoZAAAJKxkAAAksGQAACS0ZAAAJLhkAAAkvGQAACTAZAAAJMRkAAAkyGQAACTMZAAAJNBkAAAk1GQAACTYZAAAJNxkAAA0XBxkDAAAAAQAAAAgAAAAECklua1BvaW50VjECAAAACTgZAAAJORkAAAk6GQAACTsZAAAJPBkAAAk9GQAACT4ZAAAKBxsDAAAAAQAAACAAAAAECklua1BvaW50VjECAAAACT8ZAAAJQBkAAAlBGQAACUIZAAAJQxkAAAlEGQAACUUZAAAJRhkAAAlHGQAACUgZAAAJSRkAAAlKGQAACUsZAAAJTBkAAAlNGQAACU4ZAAAJTxkAAAlQGQAACVEZAAAJUhkAAAlTGQAACVQZAAAJVRkAAAlWGQAACVcZAAAJWBkAAA0GBRwDAAAKSW5rUG9pbnRWMQQAAAABWAFZDlByZXNzdXJlRmFjdG9yCVRpbWVTdGFtcAAAAAAGBgsQAgAAAABtnKLXaIw//wTrICDF2D8AAAA/AAAAAAAAAAABHQMAABwDAAAAbZyi12iMP/8E6yAgxdg/AAAAPx8AAAAAAAAAAR4DAAAcAwAAAG2cotdojD//BOsgIMXYPwAAAD8fAAAAAAAAAAEfAwAAHAMAAABtnKLXaIw//wTrICDF2D8AAAA/HwAAAAAAAAABIAMAABwDAAAAbZyi12iMP/8E6yAgxdg/AAAAPz4AAAAAAAAAASEDAAAcAwAAAG2cotdojD//BOsgIMXYPwAAAD8+AAAAAAAAAAEiAwAAHAMAACB2cfvZmo4/wFiKDfJi2D8AAAA/PgAAAAAAAAABIwMAABwDAACwkiEaGciNP6uXLJjDUNg/AAAAP04AAAAAAAAAASQDAAAcAwAAoPEGz9iBjT/WsKDPfUnYPwAAAD9OAAAAAAAAAAElAwAAHAMAALCJTMEWlos/Vvz8dawz2D8AAAA/bQAAAAAAAAABJgMAABwDAACwIZKzVKqJP+sIt5EJMNg/AAAAP20AAAAAAAAAAScDAAAcAwAAEJRSLlFfhj/B70JaTzfYPwAAAD99AAAAAAAAAAEoAwAAHAMAALBISD/OoIM/1rCgz31J2D8AAAA/fQAAAAAAAAABKQMAABwDAABg/T1QS+KAP39+uGAJWNg/AAAAP4wAAAAAAAAAASoDAAAcAwAAoN/8lY8uez8W9LkvCYDYPwAAAD+MAAAAAAAAAAErAwAAHAMAAOBI6LeJsXU/VTfTj5S22D8AAAA/qwAAAAAAAAABLAMAABwDAABg9AhwBMFwP9VUvpwI+Ng/AAAAP6sAAAAAAAAAAS0DAAAcAwAAwMS9fP+5aD8oWTVywkDZPwAAAD+rAAAAAAAAAAEuAwAAHAMAAMAk1EX3CmE/PoPampN+2T8AAAA/uwAAAAAAAAABLwMAABwDAACALimB539bPzxVaQHZ1dk/AAAAP8sAAAAAAAAAATADAAAcAwAAwCTURfcKYT9nQGyf2CXaPwAAAD/LAAAAAAAAAAExAwAAHAMAAMCyE8v6VWQ/pYOF/2Nc2j8AAAA/6gAAAAAAAAABMgMAABwDAADAxL18/7loP3vTWHtMj9o/AAAAP+oAAAAAAAAAATMDAAAcAwAAIHlznAXacT+lVRRmqbPaPwAAAD/qAAAAAAAAAAE0AwAAHAMAACCU8qYMcHg/uRZy29fF2j8AAAA/CQEAAAAAAAABNQMAABwDAABgppxYEdR8PyQKuL96ydo/AAAAPwkBAAAAAAAAATYDAAAcAwAAYP09UEvigD86Ys6BBrDaPwAAAD8JAQAAAAAAAAE3AwAAHAMAAHAGE6lNFIM/ULrkQ5KW2j8AAAA/GQEAAAAAAAABOAMAABwDAACwsAJNkIyFP1BRnZDvato/AAAAPxkBAAAAAAAAATkDAAAcAwAAQD5C0pPXiD/7TCa7NSLaPwAAAD84AQAAAAAAAAE6AwAAHAMAAGBHFyuWCYs/0mEjHTbS2T8AAAA/OAEAAAAAAAABOwMAABwDAACg8QbP2IGNP9SPlLbwetk/AAAAP0gBAAAAAAAAATwDAAAcAwAAcFnB3Jptjz8/sUs0TifZPwAAAD9IAQAAAAAAAAE9AwAAHAMAAJA/IypuZpA/amF4uGX02D8AAAA/SAEAAAAAAAABPgMAABwDAABIMcuazs+QP/8E6yAgxdg/AAAAP2cBAAAAAAAAAT8DAAAcAwAASDHLms7PkD9rj+lRIJ3YPwAAAD9nAQAAAAAAAAFAAwAAHAMAAAjvlQROQ5A/1hnogiB12D8AAAA/dwEAAAAAAAABQQMAABwDAACw+tsn27OPPwEzXLrabdg/AAAAP3cBAAAAAAAAAUIDAAAcAwAAANVWsJlUjj8rTNDxlGbYPwAAAD+GAQAAAAAAAAFDAwAAHAMAAMAqZwxX3Is/ATNcutpt2D8AAAA/hgEAAAAAAAABRAMAABwDAADQwqz+lPCJP8DB0cCUjtg/AAAAP6UBAAAAAAAAAUUDAAAcAwAAgHeiDxIyhz8pHl9Y2r3YPwAAAD+lAQAAAAAAAAFGAwAAHAMAAGBuzbYPAIU/P0gEgav72D8AAAA/pQEAAAAAAAABRwMAABwDAACgpy30jVqDP75l740fPdk/AAAAP7UBAAAAAAAAAUgDAAAcAwAAYGX4XQ3Ogj8+g9qak37ZPwAAAD+1AQAAAAAAAAFJAwAAHAMAADDE3RLNh4I/kYdRcE3H2T8AAAA/1AEAAAAAAAABSgMAABwDAAAgLJggj3OEPzsn+GceLdo/AAAAP9QBAAAAAAAAAUsDAAAcAwAA0LnXpZK+hz9701h7TI/aPwAAAD/kAQAAAAAAAAFMAwAAHAMAALCJTMEWlos/45gtxjTq2j8AAAA/5AEAAAAAAAABTQMAABwDAABwWcHcmm2PPw6EMGQ0Ots/AAAAP/QBAAAAAAAAAU4DAAAcAwAA+FZQEhAvkj944L37eWnbPwAAAD/0AQAAAAAAAAFPAwAAHAMAALhRzdtyypQ/TMdJxL9w2z8AAAA/EwIAAAAAAAABUAMAABwDAABY3wxhdhWYP0zHScS/cNs/AAAAPxMCAAAAAAAAAVEDAAAcAwAAWN8MYXYVmD9Mx0nEv3DbPwAAAD8iAgAAAAAAAAFSAwAAHAMAAFjfDGF2FZg/TMdJxL9w2z8AAAA/IgIAAAAAAAABUwMAABwDAABY3wxhdhWYP0zHScS/cNs/AAAAPyICAAAAAAAAAVQDAAAcAwAAoP3dyAbzcj/VFP1hALDfPwAAAD8AAAAAAAAAAAFVAwAAHAMAAKD93cgG83I/1RT9YQCw3z8AAAA/HwAAAAAAAAABVgMAABwDAACg/d3IBvNyP9UU/WEAsN8/AAAAPx8AAAAAAAAAAVcDAAAcAwAAoP3dyAbzcj/VFP1hALDfPwAAAD8fAAAAAAAAAAFYAwAAHAMAAAAuqZ75PGM/gLSjWdEV4D8AAAA/LwAAAAAAAAABWQMAABwDAACAqT5y+CNiPyBWsAkXMeA/AAAAPy8AAAAAAAAAAVoDAAAcAwAAgKk+cvgjYj+pn6b30GXgPwAAAD8/AAAAAAAAAAFbAwAAHAMAAAAuqZ75PGM/CdAortCh4D8AAAA/TgAAAAAAAAABXAMAABwDAAAALqme+TxjP9Pz8Ehz4eA/AAAAP04AAAAAAAAAAV0DAAAcAwAAwLITy/pVZD/nHZZxRB/hPwAAAD9tAAAAAAAAAAFeAwAAHAMAAIC76CP9h2Y/ZzuBfrhg4T8AAAA/bQAAAAAAAAABXwMAABwDAADAxL18/7loPzBfSRlboOE/AAAAP20AAAAAAAAAAWADAAAcAwAAQFvSWgU3bj9womJ55tbhPwAAAD+NAAAAAAAAAAFhAwAAHAMAAECy09mDNHA/xT2Sm/3z4T8AAAA/jQAAAAAAAAABYgMAABwDAAAgeXOcBdpxP5D4EoP9B+I/AAAAP40AAAAAAAAAAWMDAAAcAwAAQLuoMoZmcj+Q+BKD/QfiPwAAAD+cAAAAAAAAAAFkAwAAHAMAACCCSPUHDHQ/kPgSg/0H4j8AAAA/nAAAAAAAAAABZQMAABwDAADgSOi3ibF1P0WJ7kEs3uE/AAAAP7wAAAAAAAAAAWYDAAAcAwAAAFK9EIzjdz8mMz44Fa3hPwAAAD+8AAAAAAAAAAFnAwAAHAMAAKDf/JWPLns/J8r2hHKB4T8AAAA/vAAAAAAAAAABaAMAABwDAACg6NHukWB9P/xHO5oVXeE/AAAAP9sAAAAAAAAAAWkDAAAcAwAAMLsIuspVgD+nrAt4/j/hPwAAAD/bAAAAAAAAAAFqAwAAHAMAABAjw8eMQYI/nBe54xUh4T8AAAA/2wAAAAAAAAABawMAABwDAAAQi33VTi2EP/51rDPQBeE/AAAAP+oAAAAAAAAAAWwDAAAcAwAAYNaHxNHrhj8yuytM0PHgPwAAAD/qAAAAAAAAAAFtAwAAHAMAANDCrP6U8Ik/8+BZn+fm4D8AAAA/CgEAAAAAAAABbgMAABwDAACg8QbP2IGNPz3nNi0W5eA/AAAAPwoBAAAAAAAAAW8DAAAcAwAAcFnB3Jptjz895zYtFuXgPwAAAD8ZAQAAAAAAAAFwAwAAHAMAAEgxy5rOz5A/fcEI2v7v4D8AAAA/GQEAAAAAAAABcQMAABwDAADQtTXHz+iRP3OV/fi4/OA/AAAAPykBAAAAAAAAAXIDAAAcAwAAyOkSzrDekj/SXDj8FQ3hPwAAAD8pAQAAAAAAAAFzAwAAHAMAABAsSGQxa5M/cv5ErFso4T8AAAA/SAEAAAAAAAABdAMAABwDAADIHfDUkdSTPzKNurIVSeE/AAAAP0gBAAAAAAAAAXUDAAAcAwAAyB3w1JHUkz9nO4F+uGDhPwAAAD9IAQAAAAAAAAF2AwAAHAMAAKB81YlRjpM/vNawoM994T8AAAA/ZwEAAAAAAAABdwMAABwDAAAQLEhkMWuTPxFy4MLmmuE/AAAAP2cBAAAAAAAAAXgDAAAcAwAA0LU1x8/okT869JutQ7/hPwAAAD9nAQAAAAAAAAF5AwAAHAMAAAjvlQROQ5A/sHw0Js/h4T8AAAA/hwEAAAAAAAABegMAABwDAACwiUzBFpaLP8U9kpv98+E/AAAAP4cBAAAAAAAAAXsDAAAcAwAA8PI34xAZhj+aJB5kQ/vhPwAAAD+HAQAAAAAAAAF8AwAAHAMAAMDxpkeUkn8/2/7vECwG4j8AAAA/lgEAAAAAAAABfQMAABwDAADAPxNfh39zP2XfnktDD+I/AAAAP5YBAAAAAAAAAX4DAAAcAwAAgBx/z+IbVz/P0uQv5hLiPwAAAD+2AQAAAAAAAAF/AwAAHAMAAIAcf8/iG1c/z9LkL+YS4j8AAAA/tgEAAAAAAAABgAMAABwDAACAHH/P4htXP8/S5C/mEuI/AAAAP7YBAAAAAAAAAYEDAAAcAwAAgBx/z+IbVz/P0uQv5hLiPwAAAD+2AQAAAAAAAAGCAwAAHAMAAKTvBRxVn8s/a4/pUSCd2D8AAAA/AAAAAAAAAAABgwMAABwDAACk7wUcVZ/LP2uP6VEgndg/AAAAPyAAAAAAAAAAAYQDAAAcAwAApO8FHFWfyz9rj+lRIJ3YPwAAAD8gAAAAAAAAAAGFAwAAHAMAAKTvBRxVn8s/a4/pUSCd2D8AAAA/IAAAAAAAAAABhgMAABwDAACk7wUcVZ/LP2uP6VEgndg/AAAAPz8AAAAAAAAAAYcDAAAcAwAAyJAgZ5Xlyz/prNRelN7YPwAAAD8/AAAAAAAAAAGIAwAAHAMAAMiQIGeV5cs/U6AaQzfi2D8AAAA/PwAAAAAAAAABiQMAABwDAADIkCBnleXLP1OgGkM34tg/AAAAP08AAAAAAAAAAYoDAAAcAwAAyJAgZ5Xlyz9ToBpDN+LYPwAAAD9PAAAAAAAAAAGLAwAAHAMAALaZtyC5o8s/AG4y1MLw2D8AAAA/bgAAAAAAAAABjAMAABwDAAAC9cbx0HfLPyrw7b4fFdk/AAAAP24AAAAAAAAAAY0DAAAcAwAAOqYkvoRHyz9TcqmpfDnZPwAAAD9uAAAAAAAAAAGOAwAAHAMAAHJXgoo4F8s/vM42QcJo2T8AAAA/jQAAAAAAAAABjwMAABwDAAB0CstIwNnKP9L422mTptk/AAAAP40AAAAAAAAAAZADAAAcAwAAdr0TB0icyj/7494Hk/bZPwAAAD+dAAAAAAAAAAGRAwAAHAMAAIgaDsozY8o/emoRyKlj2j8AAAA/nQAAAAAAAAABkgMAABwDAADmH8+frzvKP2TkiWxj1No/AAAAP6wAAAAAAAAAAZMDAAAcAwAAsCG6kYMuyj/jarwsekHbPwAAAD+sAAAAAAAAAAGUAwAAHAMAAOYfz5+vO8o/IhcdQKij2z8AAAA/vAAAAAAAAAABlQMAABwDAACaxL/Ol2fKP+AO2vkE8Ns/AAAAP7wAAAAAAAAAAZYDAAAcAwAA0A+MHjyyyj/3OH8i1i3cPwAAAD/bAAAAAAAAAAGXAwAAHAMAAEwDH4FwDss/S9SuRO1K3D8AAAA/2wAAAAAAAAABmAMAABwDAACW+JzVeF3LPx+7Og0zUtw/AAAAP+sAAAAAAAAAAZkDAAAcAwAA2u0aKoGsyz9La2eRSh/cPwAAAD/rAAAAAAAAAAGaAwAAHAMAANrtGiqBrMs/S2tnkUof3D8AAAA/+gAAAAAAAAABmwMAABwDAADa7RoqgazLP0trZ5FKH9w/AAAAP/oAAAAAAAAAAZwDAAAcAwAA2u0aKoGsyz9La2eRSh/cPwAAAD8KAQAAAAAAAAGdAwAAHAMAAPIPyr0aJs0/Fe/ODum63z8AAAA/AAAAAAAAAAABngMAABwDAADyD8q9GibNPxXvzg7put8/AAAAPyAAAAAAAAAAAZ8DAAAcAwAA8g/KvRomzT8V784O6brfPwAAAD8gAAAAAAAAAAGgAwAAHAMAAPIPyr0aJs0/Fe/ODum63z8AAAA/IAAAAAAAAAABoQMAABwDAACIxuhfSs7MP+nVWtcuwt8/AAAAPz8AAAAAAAAAAaIDAAAcAwAArs2UJ5qZzD9VyaC70cXfPwAAAD8/AAAAAAAAAAGjAwAAHAMAANbUQO/pZMw/v7zmn3TJ3z8AAAA/PwAAAAAAAAABpAMAABwDAADE3deoDSPMP0FxivlF398/AAAAP14AAAAAAAAAAaUDAAAcAwAAJJbhPBG+yz8g7WhWdAXgPwAAAD9eAAAAAAAAAAGmAwAAHAMAABKfePY0fMs/v451Brog4D8AAAA/bgAAAAAAAAABpwMAABwDAADw/V2r9DXLP38d6wx0QeA/AAAAP24AAAAAAAAAAagDAAAcAwAAKK+7d6gFyz+Jsj2hXGDgPwAAAD99AAAAAAAAAAGpAwAAHAMAAJZeLlKI4so/KVRKUaJ74D8AAAA/fQAAAAAAAAABqgMAABwDAAAsYgQ2MMjKP8n1VgHoluA/AAAAP40AAAAAAAAAAasDAAAcAwAAGrhSMczDyj/UiqmV0LXgPwAAAD+NAAAAAAAAAAGsAwAAHAMAABq4UjHMw8o/KSbZt+fS4D8AAAA/rAAAAAAAAAABrQMAABwDAACWXi5SiOLKPx36zdah3+A/AAAAP6wAAAAAAAAAAa4DAAAcAwAATAMfgXAOyz99wQja/u/gPwAAAD+sAAAAAAAAAAGvAwAAHAMAAPD9Xav0Ncs/Es7C9Vvs4D8AAAA/ywAAAAAAAAABsAMAABwDAAC6TADfQGbLPx36zdah3+A/AAAAP8sAAAAAAAAAAbEDAAAcAwAAtpm3ILmjyz++MpPTRM/gPwAAAD/LAAAAAAAAAAGyAwAAHAMAAFqU9ko9y8s/s51AP1yw4D8AAAA/6wAAAAAAAAABswMAABwDAABY4a2MtQjMP/MOyziij+A/AAAAP+sAAAAAAAAAAbQDAAAcAwAAIDBQwAE5zD/0pYOF/2PgPwAAAD/rAAAAAAAAAAG1AwAAHAMAANbUQO/pZMw/ikn27bk04D8AAAA/+gAAAAAAAAABtgMAABwDAACMeTEe0pDMPyDtaFZ0BeA/AAAAP/oAAAAAAAAAAbcDAAAcAwAAwndGLP6dzD9rIbd9XazfPwAAAD8aAQAAAAAAAAG4AwAAHAMAAK7NlCeamcw/QTa0311c3z8AAAA/GgEAAAAAAAABuQMAABwDAABE0WoLQn/MPwGKU8wv+t4/AAAAPxoBAAAAAAAAAboDAAAcAwAAoNYr4b1XzD/ZnlAuMKrePwAAAD85AQAAAAAAAAG7AwAAHAMAAMTd16gNI8w/GaeTdNNd3j8AAAA/OQEAAAAAAAABvAMAABwDAADaOtJr+enLP9ljehRIJ94/AAAAPzkBAAAAAAAAAb0DAAAcAwAAAEJ+M0m1yz8Z1QQOjgbePwAAAD9YAQAAAAAAAAG+AwAAHAMAADrz2//8hMs/bwftfAL43T8AAAA/WAEAAAAAAAABvwMAABwDAACkok7a3GHLPwUUp5hf9N0/AAAAP1gBAAAAAAAAAcADAAAcAwAAFlLBtLw+yz+v4b4p6wLePwAAAD93AQAAAAAAAAHBAwAAHAMAAKhVl5hkJMs/xaIcnxkV3j8AAAA/dwEAAAAAAAABwgMAABwDAACEATSPnBvLP0NXwPjqKt4/AAAAP3cBAAAAAAAAAcMDAAAcAwAAhAE0j5wbyz/bzMHH6lLePwAAAD+HAQAAAAAAAAHEAwAAHAMAAJar5ZMAIMs/2TUJe41+3j8AAAA/hwEAAAAAAAABxQMAABwDAADMqfqhLC3LP4FsaL+7uN4/AAAAP6QBAAAAAAAAAcYDAAAcAwAAOqYkvoRHyz/Dr4EfR+/ePwAAAD+kAQAAAAAAAAHHAwAAHAMAAAL1xvHQd8s/l2icTtJN3z8AAAA/pAEAAAAAAAAByAMAABwDAADIQ2klHajLP1XJoLvRxd8/AAAAP8MBAAAAAAAAAckDAAAcAwAAyJAgZ5Xlyz8gVrAJFzHgPwAAAD/DAQAAAAAAAAHKAwAAHAMAAMTd16gNI8w/tDT5i7mE4D8AAAA/wwEAAAAAAAABywMAABwDAADmfvLzTWnMP0gTQg5c2OA/AAAAP+MBAAAAAAAAAcwDAAAcAwAA0iH4MGKizD9dPec2LRbhPwAAAD/jAQAAAAAAAAHNAwAAHAMAAHYcN1vmycw/UnojCYpO4T8AAAA/4wEAAAAAAAABzgMAABwDAADkGGF3PuTMPwbdjS7+e+E/AAAAP/IBAAAAAAAAAc8DAAAcAwAAUhWLk5b+zD+GkTGIz5HhPwAAAD/yAQAAAAAAAAHQAwAAHAMAAIgToKHCC80/hpExiM+R4T8AAAA/EgIAAAAAAAAB0QMAABwDAACIE6ChwgvNP4aRMYjPkeE/AAAAPxICAAAAAAAAAdIDAAAcAwAAiBOgocILzT+GkTGIz5HhPwAAAD8SAgAAAAAAAAHTAwAAHAMAAIgToKHCC80/hpExiM+R4T8AAAA/IQIAAAAAAAAB1AMAABwDAABqY/eqievAP+eKmtRtVeU/AAAAPwAAAAAAAAAAAdUDAAAcAwAAamP3qonrwD/niprUbVXlPwAAAD8fAAAAAAAAAAHWAwAAHAMAAGpj96qJ68A/54qa1G1V5T8AAAA/HwAAAAAAAAAB1wMAABwDAABqY/eqievAP+eKmtRtVeU/AAAAPy8AAAAAAAAAAdgDAAAcAwAAQKkCJbJdwT/wH+1oVnTlPwAAAD8vAAAAAAAAAAHZAwAAHAMAAOKjQU82hcE/WxMzTfl35T8AAAA/PwAAAAAAAAAB2gMAABwDAACYSDJ+HrHBP8YGeTGce+U/AAAAPz8AAAAAAAAAAdsDAAAcAwAAdEGGts7lwT+mGRDbJ3blPwAAAD9eAAAAAAAAAAHcAwAAHAMAADqQKOoaFsI/0DKEEuJu5T8AAAA/XgAAAAAAAAAB3QMAABwDAADeimcUnz3CP5BYsmX5Y+U/AAAAP14AAAAAAAAAAd4DAAAcAwAASoeRMPdXwj/FnTF++U/lPwAAAD99AAAAAAAAAAHfAwAAHAMAAO6B0Fp7f8I/++Kwlvk75T8AAAA/fQAAAAAAAAAB4AMAABwDAABsKKx7N57CP+YhUyHLKeU/AAAAP40AAAAAAAAAAeEDAAAcAwAAttByjsevwj9GgEZxhQ7lPwAAAD+NAAAAAAAAAAHiAwAAHAMAANok1pePuMI/XNhcMxH15D8AAAA/nAAAAAAAAAAB4wMAABwDAADIeiSTK7TCPygqlmdu3eQ/AAAAP5wAAAAAAAAAAeQDAAAcAwAAgNJdgJuiwj8TaTjyP8vkPwAAAD+sAAAAAAAAAAHlAwAAHAMAAO6B0Fp7f8I/G5VD04W+5D8AAAA/rAAAAAAAAAAB5gMAABwDAABcMUM1W1zCP/yn2nwRueQ/AAAAP8sAAAAAAAAAAecDAAAcAwAAujYEC9c0wj/SjmZFV8DkPwAAAD/LAAAAAAAAAAHoAwAAHAMAAASSE9zuCMI/6E/EuoXS5D8AAAA/ywAAAAAAAAAB6QMAABwDAAB0QYa2zuXBPxz+ioYo6uQ/AAAAP+oAAAAAAAAAAeoDAAAcAwAA9pqqlRLHwT9xmbqoPwflPwAAAD/qAAAAAAAAAAHrAwAAHAMAAL6clYfmucE/BQ+8dz8v5T8AAAA/6gAAAAAAAAAB7AMAABwDAACYSDJ+HrHBPyZlbIFWYOU/AAAAPwoBAAAAAAAAAe0DAAAcAwAABkVcmnbLwT/Qm8vFhJrlPwAAAD8KAQAAAAAAAAHuAwAAHAMAAKg/m8T68sE/edIqCrPU5T8AAAA/CgEAAAAAAAAB7wMAABwDAACEOO/8qifCP7kVRGo+C+Y/AAAAPykBAAAAAAAAAfADAAAcAwAAgoWmPiNlwj8DhWirDzXmPwAAAD8pAQAAAAAAAAHxAwAAHAMAAKImwYljq8I/eA0BJJtX5j8AAAA/KQEAAAAAAAAB8gMAABwDAAAgGlTslwfDP47OXpnJaeY/AAAAPzkBAAAAAAAAAfMDAAAcAwAArreYUzBowz+459LQg2LmPwAAAD85AQAAAAAAAAH0AwAAHAMAABwBerEAwMM/45f/VJsv5j8AAAA/WAEAAAAAAAAB9QMAABwDAAAcAXqxAMDDP+OX/1SbL+Y/AAAAP1gBAAAAAAAAAfYDAAAcAwAAHAF6sQDAwz/jl/9Umy/mPwAAAD9YAQAAAAAAAAH3AwAAHAMAABwBerEAwMM/45f/VJsv5j8AAAA/WAEAAAAAAAAB+AMAABwDAADGL3BWzwbWP5f/VJsvIt8/AAAAPwAAAAAAAAAAAfkDAAAcAwAAxi9wVs8G1j+X/1SbLyLfPwAAAD8PAAAAAAAAAAH6AwAAHAMAAMYvcFbPBtY/l/9Umy8i3z8AAAA/DwAAAAAAAAAB+wMAABwDAADGL3BWzwbWP5f/VJsvIt8/AAAAPy4AAAAAAAAAAfwDAAAcAwAAxi9wVs8G1j+X/1SbLyLfPwAAAD8uAAAAAAAAAAH9AwAAHAMAABpg2CkZ3dU/Q5KWEtOt3j8AAAA/LgAAAAAAAAAB/gMAABwDAADStxEXicvVPxkQ2yd2id4/AAAAP04AAAAAAAAAAf8DAAAcAwAAgDryAce31T/DdKsFX2zePwAAAD9OAAAAAAAAAAEABAAAHAMAACboeerSodU/RcAHrI1W3j8AAAA/TgAAAAAAAAABAQQAABwDAADCwKjQrInVPwXmNf+kS94/AAAAP10AAAAAAAAAAQIEAAAcAwAAQxrNr/Bq1T8Zp5N0013ePwAAAD9dAAAAAAAAAAEDBAAAHAMAAMRz8Y40TNU/GRDbJ3aJ3j8AAAA/fQAAAAAAAAABBAQAABwDAABMom5wqi/VP8NGOmykw94/AAAAP4wAAAAAAAAAAQUEAAAcAwAA80/2WLYZ1T+DPvclARDfPwAAAD+MAAAAAAAAAAEGBAAAHAMAALN8iEhYCtU/qyn6wwBg3z8AAAA/jAAAAAAAAAABBwQAABwDAACi0tZD9AXVPz8IQ0ajs98/AAAAP5wAAAAAAAAAAQgEAAAcAwAA4qVEVFIV1T/KuoDn/xPgPwAAAD+cAAAAAAAAAAEJBAAAHAMAADv4vGtGK9U/VAR31blI4D8AAAA/uwAAAAAAAAABCgQAABwDAACXSjWDOkHVP0lBs6cWgeA/AAAAP7sAAAAAAAAAAQsEAAAcAwAA58dUmPxU1T+TsNfo56rgPwAAAD+7AAAAAAAAAAEMBAAAHAMAAErvJbIibdU/3h/8KbnU4D8AAAA/ywAAAAAAAAABDQQAABwDAACcbEXH5IDVP0h8icH+A+E/AAAAP8sAAAAAAAAAAQ4EAAAcAwAA3T+z10KQ1T+Iv6IhijrhPwAAAD/qAAAAAAAAAAEPBAAAHAMAAAGUFuEKmdU/hyjq1Cxm4T8AAAA/6gAAAAAAAAABEAQAABwDAAAcEyHooJ/VP0e3X9vmhuE/AAAAP+oAAAAAAAAAAREEAAAcAwAAAZQW4QqZ1T/mWGyLLKLhPwAAAD8JAQAAAAAAAAESBAAAHAMAANNqWtUQjtU/+xnKAFu04T8AAAA/CQEAAAAAAAABEwQAABwDAACcbEXH5IDVPzr0m61Dv+E/AAAAPwkBAAAAAAAAARQEAAAcAwAASu8lsiJt1T9b4QQEuMThPwAAAD8oAQAAAAAAAAEVBAAAHAMAAN/y+5XKUtU/8O2+HxXB4T8AAAA/KAEAAAAAAAABFgQAABwDAACDoIN+1jzVP9ssYarmruE/AAAAPygBAAAAAAAAARcEAAAcAwAADs8AYEwg1T+xqqW/iYrhPwAAAD9IAQAAAAAAAAEYBAAAHAMAAA7PAGBMINU/saqlv4mK4T8AAAA/SAEAAAAAAAABGQQAABwDAAAOzwBgTCDVP7Gqpb+JiuE/AAAAP0gBAAAAAAAAARoEAAAcAwAADs8AYEwg1T+xqqW/iYrhPwAAAD9nAQAAAAAAAAEbBAAAHAMAAG46U7LXfdQ/MrsrTNDx4D8AAAA/AAAAAAAAAAABHAQAABwDAABuOlOy133UPzK7K0zQ8eA/AAAAPxAAAAAAAAAAAR0EAAAcAwAAUQgA7bm01D9oafIXcwnhPwAAAD8QAAAAAAAAAAEeBAAAHAMAACIs+yI459Q/5x2WcUQf4T8AAAA/LwAAAAAAAAABHwQAABwDAAAOzwBgTCDVP9zxipD+K+E/AAAAPy8AAAAAAAAAASAEAAAcAwAAA0dfn5Jb1T9n0jnLFTXhPwAAAD8/AAAAAAAAAAEhBAAAHAMAADeSK+82ptU/J/hnHi0q4T8AAAA/PwAAAAAAAAABIgQAABwDAABAtDsz4eXVP8gwLRvQGeE/AAAAP04AAAAAAAAAASMEAAAcAwAAQLQ7M+Hl1T/IMC0b0BnhPwAAAD9OAAAAAAAAAAEkBAAAHAMAAEC0OzPh5dU/yDAtG9AZ4T8AAAA/bQAAAAAAAAABJQQAABwDAABAtDsz4eXVP8gwLRvQGeE/AAAAP20AAAAAAAAAASYEAAAcAwAA+b693tiW1T/bXo/zJ2LlPwAAAD8AAAAAAAAAAAEnBAAAHAMAAPm+vd7YltU/216P8ydi5T8AAAA/HwAAAAAAAAABKAQAABwDAAD5vr3e2JbVP9tej/MnYuU/AAAAPx8AAAAAAAAAASkEAAAcAwAAUxE29sys1T+GWhgebhnlPwAAAD8vAAAAAAAAAAEqBAAAHAMAAFMRNvbMrNU/vJ+XNm4F5T8AAAA/LwAAAAAAAAABKwQAABwDAABIPN3zmqrVP3zFxYmF+uQ/AAAAPz4AAAAAAAAAASwEAAAcAwAAJuh56tKh1T8S0n+l4vbkPwAAAD8+AAAAAAAAAAEtBAAAHAMAAO7pZNymlNU/fMXFiYX65D8AAAA/XgAAAAAAAAABLgQAABwDAACLwpPCgHzVP9yMAI3iCuU/AAAAP14AAAAAAAAAAS8EAAAcAwAAL3Abq4xm1T97Lg09KCblPwAAAD9eAAAAAAAAAAEwBAAAHAMAAKn05oeeRdU/epdU8MpR5T8AAAA/fAAAAAAAAAABMQQAABwDAAApTgtn4ibVPzD6vhU/f+U/AAAAP3wAAAAAAAAAATIEAAAcAwAAs3yISFgK1T8ESpKRJ7LlPwAAAD98AAAAAAAAAAEzBAAAHAMAAGL/aDOW9tQ/uqz8tpvf5T8AAAA/iwAAAAAAAAABNAQAABwDAAArAVQlaunUPyMJik7hDuY/AAAAP5sAAAAAAAAAATUEAAAcAwAAKwFUJWrp1D8DhWirDzXmPwAAAD+bAAAAAAAAAAE2BAAAHAMAAGL/aDOW9tQ/zT/pkg9J5j8AAAA/ugAAAAAAAAABNwQAABwDAACqpy9GJgjVP80/6ZIPSeY/AAAAP7oAAAAAAAAAATgEAAAcAwAAIHmyZLAk1T8jctEBhDrmPwAAAD+6AAAAAAAAAAE5BAAAHAMAAJ4fjoVsQ9U/GN1+bZsb5j8AAAA/ygAAAAAAAAABOgQAABwDAABDGs2v8GrVP4RnfZ6b8+U/AAAAP8oAAAAAAAAAATsEAAAcAwAAypUB096L1T/6HYew4b7lPwAAAD/pAAAAAAAAAAE8BAAAHAMAAEJnhPFoqNU/u9ptUFaI5T8AAAA/6QAAAAAAAAABPQQAABwDAACljlULj8DVP7txJp2zXOU/AAAAP+kAAAAAAAAAAT4EAAAcAwAA7jYcHh/S1T8m/CTOszTlPwAAAD8IAQAAAAAAAAE/BAAAHAMAABpg2CkZ3dU/W0Gk5rMg5T8AAAA/CAEAAAAAAAABQAQAABwDAAA13+Iwr+PVP2dtr8f5E+U/AAAAPwgBAAAAAAAAAUEEAAAcAwAANd/iMK/j1T9GgEZxhQ7lPwAAAD8oAQAAAAAAAAFCBAAAHAMAACwKii594dU/RoBGcYUO5T8AAAA/KAEAAAAAAAABQwQAABwDAAARi38n59rVP0aARnGFDuU/AAAAPygBAAAAAAAAAUQEAAAcAwAA24xqGbvN1T9QFZkFbi3lPwAAAD83AQAAAAAAAAFFBAAAHAMAAJy5/AhdvtU/z8k8Xz9D5T8AAAA/NwEAAAAAAAABRgQAABwDAAB2ZZn/lLXVPyZlbIFWYOU/AAAAP1cBAAAAAAAAAUcEAAAcAwAAUxE29sys1T9Q5ydss4TlPwAAAD9XAQAAAAAAAAFIBAAAHAMAAG6QQP1is9U/uUO1A/mz5T8AAAA/VwEAAAAAAAABSQQAABwDAACAOvIBx7fVPyWgQps+4+U/AAAAP3YBAAAAAAAAAUoEAAAcAwAArWOuDcHC1T9uD2fcDw3mPwAAAD92AQAAAAAAAAFLBAAAHAMAANK3EReJy9U/I3LRAYQ65j8AAAA/dgEAAAAAAAABTAQAABwDAAAJtiYltdjVP627x+89b+Y/AAAAP5UBAAAAAAAAAU0EAAAcAwAAJDUxLEvf1T9CMcm+PZfmPwAAAD+VAQAAAAAAAAFOBAAAHAMAADXf4jCv49U/AcA+xfe35j8AAAA/lQEAAAAAAAABTwQAABwDAAAkNTEsS9/VP6FhS3U90+Y/AAAAP6UBAAAAAAAAAVAEAAAcAwAA7jYcHh/S1T8AKYZ4muPmPwAAAD+lAQAAAAAAAAFRBAAAHAMAAG6QQP1is9U/axzMXD3n5j8AAAA/xAEAAAAAAAABUgQAABwDAAC460/OeofVP9gPEkHg6uY/AAAAP8QBAAAAAAAAAVMEAAAcAwAA58dUmPxU1T8hFu/ODunmPwAAAD/EAQAAAAAAAAFUBAAAHAMAAPNP9li2GdU/Si9jBsnh5j8AAAA/4wEAAAAAAAABVQQAABwDAAD+15cZcN7UP+xnKANs0eY/AAAAP+MBAAAAAAAAAVYEAAAcAwAAJN9D4b+p1D9hh3nIVMjmPwAAAD/jAQAAAAAAAAFXBAAAHAMAADg8PqSrcNQ/trlhN8m55j8AAAA/AgIAAAAAAAABWAQAABwDAACLbKZ39UbUPwHAPsX3t+Y/AAAAPwICAAAAAAAAAVkEAAAcAwAAi2ymd/VG1D8BwD7F97fmPwAAAD8CAgAAAAAAAAFaBAAAHAMAAItspnf1RtQ/AcA+xfe35j8AAAA/AgIAAAAAAAABWwQAABwDAACLbKZ39UbUPwHAPsX3t+Y/AAAAPyICAAAAAAAAAVwEAAAcAwAAe8sqfKQ61T/n6jm3abHoPwAAAD8AAAAAAAAAAAFdBAAAHAMAAHvLKnykOtU/5+o5t2mx6D8AAAA/HwAAAAAAAAABXgQAABwDAAB7yyp8pDrVP+fqObdpseg/AAAAPx8AAAAAAAAAAV8EAAAcAwAAe8sqfKQ61T/n6jm3abHoPwAAAD8fAAAAAAAAAAFgBAAAHAMAAHvLKnykOtU/WtwZ45f/6D8AAAA/PgAAAAAAAAABYQQAABwDAABgTCB1DjTVP4Ze1c30I+k/AAAAPz4AAAAAAAAAAWIEAAAcAwAARc0Vbngt1T85wT/zaFHpPwAAAD8+AAAAAAAAAAFjBAAAHAMAADv4vGtGK9U/wwo24SKG6T8AAAA/TgAAAAAAAAABZAQAABwDAAApTgtn4ibVP44u/nvFxek/AAAAP04AAAAAAAAAAWUEAAAcAwAAGKRZYn4i1T/CRQz7CgnqPwAAAD9tAAAAAAAAAAFmBAAAHAMAAAX6p10aHtU/YVBgXvNP6j8AAAA/bQAAAAAAAAABZwQAABwDAADipURUUhXVP+BtS2tnkeo/AAAAP30AAAAAAAAAAWgEAAAcAwAA19DrUSAT1T9rt0FZIcbqPwAAAD99AAAAAAAAAAFpBAAAHAMAAM77kk/uENU/SjMgtk/s6j8AAAA/jQAAAAAAAAABagQAABwDAADX0OtRIBPVP1/0fSt+/uo/AAAAP40AAAAAAAAAAWsEAAAcAwAA4qVEVFIV1T802wn0wwXrPwAAAD+sAAAAAAAAAAFsBAAAHAMAAPNP9li2GdU/NNsJ9MMF6z8AAAA/rAAAAAAAAAABbQQAABwDAADoep1WhBfVP+A/2tGs6Oo/AAAAP6wAAAAAAAAAAW4EAAAcAwAA80/2WLYZ1T+MpKqvlcvqPwAAAD/LAAAAAAAAAAFvBAAAHAMAAAX6p10aHtU/QTWGbsSh6j8AAAA/ywAAAAAAAAABcAQAABwDAAA0I2RpFCnVP0DMPrshduo/AAAAP8sAAAAAAAAAAXEEAAAcAwAAg6CDftY81T9CY/cHf0rqPwAAAD/4AAAAAAAAAAFyBAAAHAMAAPGcrZouV9U/ru31OH8i6j8AAAA/+AAAAAAAAAABcwQAABwDAABK7yWyIm3VP4JrOk4i/uk/AAAAP/gAAAAAAAAAAXQEAAAcAwAAwsCo0KyJ1T9NvXOCf+bpPwAAAD8IAQAAAAAAAAF1BAAAHAMAABwTIeign9U/gwLzmn/S6T8AAAA/CAEAAAAAAAABdgQAABwDAACAOvIBx7fVP2QVikQLzek/AAAAPycBAAAAAAAAAXcEAAAcAwAA42HDG+3P1T9DKCHulsfpPwAAAD8nAQAAAAAAAAF4BAAAHAMAACQ1MSxL39U/rRtn0jnL6T8AAAA/JwEAAAAAAAABeQQAABwDAABs3fc+2/DVP+31OH8i1uk/AAAAP0YBAAAAAAAAAXoEAAAcAwAAh1wCRnH31T+Yw1AQruTpPwAAAD9GAQAAAAAAAAF7BAAAHAMAAKPbDE0H/tU/rYSuhdz26T8AAAA/RgEAAAAAAAABfAQAABwDAACrsGVPOQDWP7gZARrFFeo/AAAAP2YBAAAAAAAAAX0EAAAcAwAAvloXVJ0E1j8CiSVblj/qPwAAAD9mAQAAAAAAAAF+BAAAHAMAAMYvcFbPBtY/9sVhLfN36j8AAAA/ZgEAAAAAAAABfwQAABwDAADY2SFbMwvWPzcJe41+ruo/AAAAP4UBAAAAAAAAAYAEAAAcAwAA7IPTX5cP1j+AeJ/OT9jqPwAAAD+FAQAAAAAAAAGBBAAAHAMAAA/YNmlfGNY/fuHmgfID6z8AAAA/hQEAAAAAAAABggQAABwDAAAzLJpyJyHWP2mJ0L9mHes/AAAAP5UBAAAAAAAAAYMEAAAcAwAAaiqvgFMu1j9AcFyIrCTrPwAAAD+VAQAAAAAAAAGEBAAAHAMAAKn9HJGxPdY/6tQsZpUH6z8AAAA/tAEAAAAAAAABhQQAABwDAACp/RyRsT3WP+rULGaVB+s/AAAAP7QBAAAAAAAAAYYEAAAcAwAAqf0ckbE91j/q1CxmlQfrPwAAAD+0AQAAAAAAAAGHBAAAHAMAAKn9HJGxPdY/6tQsZpUH6z8AAAA/tAEAAAAAAAABiAQAABwDAACokIDu2dSpP2v9GybjjdE/AAAAPwAAAAAAAAAAAYkEAAAcAwAAzDGbORobqj++AZP7nNbRPwAAAD8fAAAAAAAAAAGKBAAAHAMAAMwxmzkaG6o/vgGT+5zW0T8AAAA/HwAAAAAAAAABiwQAABwDAADMMZs5GhuqP74Bk/uc1tE/AAAAPx8AAAAAAAAAAYwEAAAcAwAAzDGbORobqj++AZP7nNbRPwAAAD8vAAAAAAAAAAGNBAAAHAMAAMwxmzkaG6o/vgGT+5zW0T8AAAA/LwAAAAAAAAABjgQAABwDAADMMZs5GhuqP74Bk/uc1tE/AAAAPy8AAAAAAAAAAY8EAAAcAwAAzDGbORobqj++AZP7nNbRPwAAAD8vAAAAAAAAAAGQBAAAHAMAAMwxmzkaG6o/vgGT+5zW0T8AAAA/QwAAAAAAAAABkQQAABwDAACoKu9xyk+qP/6t8w7LONI/AAAAP1MAAAAAAAAAAZIEAAAcAwAAXIIoXzo+qj99YpdonE7SPwAAAD9iAAAAAAAAAAGTBAAAHAMAABTaYUyqLKo//BY7wm1k0j8AAAA/YgAAAAAAAAABlAQAABwDAAAU2mFMqiyqPxHYmDecdtI/AAAAP4EAAAAAAAAAAZUEAAAcAwAAFNphTKosqj+8pbDIJ4XSPwAAAD+BAAAAAAAAAAGWBAAAHAMAAISJ1CaKCao/qE2aBpye0j8AAAA/gQAAAAAAAAABlwQAABwDAACEidQmigmqPycCPmBttNI/AAAAP5EAAAAAAAAAAZgEAAAcAwAAqJCA7tnUqT8Sqiee4c3SPwAAAD+RAAAAAAAAAAGZBAAAHAMAAISJ1CaKCao/ega1NSf90j8AAAA/sAAAAAAAAAABmgQAABwDAAD4OEcBauapP5AwWl74OtM/AAAAP8AAAAAAAAAAAZsEAAAcAwAA+DhHAWrmqT8kplst+GLTPwAAAD/AAAAAAAAAAAGcBAAAHAMAAKiQgO7Z1Kk/pMNGOmyk0z8AAAA/wAAAAAAAAAABnQQAABwDAAAcQPPIubGpP47UdyuD6dM/AAAAP9AAAAAAAAAAAZ4EAAAcAwAAzJcstimgqT/MF5GLDiDUPwAAAD/QAAAAAAAAAAGfBAAAHAMAAIjvZaOZjqk/TDV8mIJh1D8AAAA/7wAAAAAAAAABoAQAABwDAADMlyy2KaCpP/Vr29ywm9Q/AAAAP+8AAAAAAAAAAaEEAAAcAwAAzJcstimgqT/21CKQU8fUPwAAAD/+AAAAAAAAAAGiBAAAHAMAAIjvZaOZjqk/4XwMzsfg1D8AAAA//gAAAAAAAAABowQAABwDAACI72WjmY6pP8ok9gs8+tQ/AAAAPw4BAAAAAAAAAaQEAAAcAwAAQEefkAl9qT+1zN9JsBPVPwAAAD8OAQAAAAAAAAGlBAAAHAMAAIjvZaOZjqk/yo09v94l1T8AAAA/LQEAAAAAAAABpgQAABwDAADMlyy2KaCpP590yYckLdU/AAAAPy0BAAAAAAAAAacEAAAcAwAAZOi520nDqT8JaA9sxzDVPwAAAD8tAQAAAAAAAAGoBAAAHAMAAKiQgO7Z1Kk/S0LhGLA71T8AAAA/LQEAAAAAAAABqQQAABwDAABk6LnbScOpP0tC4RiwO9U/AAAAPy0BAAAAAAAAAaoEAAAcAwAAZOi520nDqT9LQuEYsDvVPwAAAD89AQAAAAAAAAGrBAAAHAMAAGToudtJw6k/S0LhGLA71T8AAAA/PQEAAAAAAAABrAQAABwDAABk6LnbScOpP0tC4RiwO9U/AAAAPz0BAAAAAAAAAa0EAAAcAwAAZOi520nDqT9LQuEYsDvVPwAAAD89AQAAAAAAAAGuBAAAHAMAAPiI3KkPOqA/VpKHUXBN4z8AAAA/AAAAAAAAAAABrwQAABwDAAD4iNypDzqgP1aSh1FwTeM/AAAAPx8AAAAAAAAAAbAEAAAcAwAA+IjcqQ86oD9WkodRcE3jPwAAAD8fAAAAAAAAAAGxBAAAHAMAAPiI3KkPOqA/VpKHUXBN4z8AAAA/HwAAAAAAAAABsgQAABwDAAD4iNypDzqgP1aSh1FwTeM/AAAAPz4AAAAAAAAAAbMEAAAcAwAA+IjcqQ86oD9WkodRcE3jPwAAAD8+AAAAAAAAAAG0BAAAHAMAAPiI3KkPOqA/VpKHUXBN4z8AAAA/PgAAAAAAAAABtQQAABwDAAD4iNypDzqgP1aSh1FwTeM/AAAAPz4AAAAAAAAAAbYEAAAcAwAAWAabDsGHoT8WuLWkh0LjPwAAAD9OAAAAAAAAAAG3BAAAHAMAAFigCZKxAqI/Fri1pIdC4z8AAAA/bQAAAAAAAAABuAQAABwDAADkigU7wqCiP/bKTE4TPeM/AAAAP20AAAAAAAAAAbkEAAAcAwAALM060UItoz8WuLWkh0LjPwAAAD9tAAAAAAAAAAG6BAAAHAMAAGwPcGfDuaM/zLHYFllE4z8AAAA/jQAAAAAAAAABuwQAABwDAABsqd7qszSkPwuMqsNBT+M/AAAAP40AAAAAAAAAAbwEAAAcAwAAIJuGWxSepD/icjaMh1bjPwAAAD+NAAAAAAAAAAG9BAAAHAMAAEA8oaZU5KQ/1kYrq0Fj4z8AAAA/rAAAAAAAAAABvgQAABwDAACshYIEJTylP4AUQzzNceM/AAAAP6wAAAAAAAAAAb8EAAAcAwAA0CadT2WCpT+V1aCx+4PjPwAAAD+sAAAAAAAAAAHABAAAHAMAABTPY2L1k6U/qpb+JiqW4z8AAAA/uwAAAAAAAAABwQQAABwDAAA81g8qRV+lP+BExfLMreM/AAAAP7sAAAAAAAAAAcIEAAAcAwAA0IwuzHQHpT/r2ReHtczjPwAAAD/bAAAAAAAAAAHDBAAAHAMAANjyv0iEjKQ/FVzTcRLx4z8AAAA/+AAAAAAAAAABxAQAABwDAABICMSfc+6jP4nka+qdE+Q/AAAAP/gAAAAAAAAAAcUEAAAcAwAATG5VHINzoz+zZifV+jfkPwAAAD/4AAAAAAAAAAHGBAAAHAMAACwzzE1SsqI/Ke+/TYZa5D8AAAA/CAEAAAAAAAABxwQAABwDAADET3xskd+hP16dhhkpcuQ/AAAAPwgBAAAAAAAAAcgEAAAcAwAAhHPYUiDYoD/9PpPJbo3kPwAAAD8nAQAAAAAAAAHJBAAAHAMAAPjd20w+fp8/EgDxPp2f5D8AAAA/JwEAAAAAAAABygQAABwDAACYxq5knLWdP5zgn3m0qOQ/AAAAPycBAAAAAAAAAcsEAAAcAwAA0P8OohoQnD9R2sLrharkPwAAAD9GAQAAAAAAAAHMBAAAHAMAALgqF1D505o/vc0I0Ciu5D8AAAA/RgEAAAAAAAABzQQAABwDAABAR8duOAGaP+fmfAfjpuQ/AAAAP0YBAAAAAAAAAc4EAAAcAwAAmFUf/teXmT8SAPE+nZ/kPwAAAD9mAQAAAAAAAAHPBAAAHAMAAAgFkti3dJk/aDLZrRGR5D8AAAA/ZgEAAAAAAAAB0AQAABwDAAAopqwj+LqZP1NxezjjfuQ/AAAAP2YBAAAAAAAAAdEEAAAcAwAA4JdUlFgkmj+oo2OnV3DkPwAAAD91AQAAAAAAAAHSBAAAHAMAAEB7pHUZ95o/HsO0bEBn5D8AAAA/dQEAAAAAAAAB0wQAABwDAACoXvRW2smbPwoCV/cRVeQ/AAAAP5UBAAAAAAAAAdQEAAAcAwAAyDPsqPsFnT8ULmLYV0jkPwAAAD+VAQAAAAAAAAHVBAAAHAMAAFC4VtX8Hp4/iE2znUA/5D8AAAA/lQEAAAAAAAAB1gQAABwDAABojU4nHlufP9NTkCtvPeQ/AAAAP7QBAAAAAAAAAdcEAAAcAwAAGCr39E+AoD/TU5Arbz3kPwAAAD+0AQAAAAAAAAHYBAAAHAMAADxlgMOAQaE/8kD5geNC5D8AAAA/tAEAAAAAAAAB2QQAABwDAACgSNCkQRSiP38hqLz6S+Q/AAAAP9MBAAAAAAAAAdoEAAAcAwAAmHytqyIKoz8p779NhlrkPwAAAD/TAQAAAAAAAAHbBAAAHAMAAEgIxJ9z7qM/86lANYZu5D8AAAA/0wEAAAAAAAAB3AQAABwDAABAPKGmVOSkP3Je5I5XhOQ/AAAAP/IBAAAAAAAAAd0EAAAcAwAAYHcqdYWlpT88GWV2V5jkPwAAAD/yAQAAAAAAAAHeBAAAHAMAAAwDQWnWiaY/cscrQvqv5D8AAAA/8gEAAAAAAAAB3wQAABwDAACc7TwS5yenP9KOZkVXwOQ/AAAAPwICAAAAAAAAAeAEAAAcAwAA5C9yqGe0pz99XH7W4s7kPwAAAD8CAgAAAAAAAAHhBAAAHAMAAJQhGhnIHag/Bz0tEfrX5D8AAAA/IQIAAAAAAAAB4gQAABwDAACUIRoZyB2oP51J5yxX1OQ/AAAAPyECAAAAAAAAAeMEAAAcAwAAcBpuUXhSqD8TaTjyP8vkPwAAAD8hAgAAAAAAAAHkBAAAHAMAAHAablF4Uqg/E2k48j/L5D8AAAA/MQIAAAAAAAAB5QQAABwDAABwGm5ReFKoPxNpOPI/y+Q/AAAAPzECAAAAAAAAAeYEAAAcAwAAcBpuUXhSqD8TaTjyP8vkPwAAAD8xAgAAAAAAAAHnBAAAHAMAAHCL/bc8cKw/oS8dLPwf4z8AAAA/AAAAAAAAAAAB6AQAABwDAAD8dflgTQ6tP9fd4/eeN+M/AAAAPx8AAAAAAAAAAekEAAAcAwAA/HX5YE0OrT/X3eP3njfjPwAAAD8fAAAAAAAAAAHqBAAAHAMAAPx1+WBNDq0/193j95434z8AAAA/HwAAAAAAAAAB6wQAABwDAAD8dflgTQ6tP9fd4/eeN+M/AAAAPz4AAAAAAAAAAewEAAAcAwAA/HX5YE0OrT/X3eP3njfjPwAAAD8+AAAAAAAAAAHtBAAAHAMAAJQsGAN9tqw/C/XxduR64z8AAAA/TgAAAAAAAAAB7gQAABwDAAAo4zalrF6sP+pw0NMSoeM/AAAAP04AAAAAAAAAAe8EAAAcAwAA4KABDyzSqz8V84u+b8XjPwAAAD9dAAAAAAAAAAHwBAAAHAMAAMRleED7EKs/ylX24+Py4z8AAAA/bQAAAAAAAAAB8QQAABwDAACoKu9xyk+qP364YAlYIOQ/AAAAP20AAAAAAAAAAfIEAAAcAwAA+J7YfXlrqT909ZzbtFjkPwAAAD99AAAAAAAAAAHzBAAAHAMAAABr+3aYdag/XQbOzMud5D8AAAA/fQAAAAAAAAAB9AQAABwDAABQ3+SCR5GnPwc9LRH61+Q/AAAAP5wAAAAAAAAAAfUEAAAcAwAAeEwix6bhpj8cZ9I5yxXlPwAAAD+cAAAAAAAAAAH2BAAAHAMAAFwRmfh1IKY/8LaltbNI5T8AAAA/nAAAAAAAAAAB9wQAABwDAACIftY81XClP6YZENsnduU/AAAAP6wAAAAAAAAAAfgEAAAcAwAAHDX13gQZpT86jxGqJ57lPwAAAD+sAAAAAAAAAAH5BAAAHAMAACCbhlsUnqQ/ZBHNlITC5T8AAAA/ywAAAAAAAAAB+gQAABwDAAD8+WsQ1FekP1C5ttL42+U/AAAAP8sAAAAAAAAAAfsEAAAcAwAAbKne6rM0pD/5hs5jhOrlPwAAAD/aAAAAAAAAAAH8BAAAHAMAAGyp3uqzNKQ/GnQ3uvjv5T8AAAA/2gAAAAAAAAAB/QQAABwDAABsqd7qszSkPxp0N7r47+U/AAAAP9oAAAAAAAAAAf4EAAAcAwAA2FhRxZMRpD8adDe6+O/lPwAAAD/qAAAAAAAAAAH/BAAAHAMAANhYUcWTEaQ/LsxNfITW5T8AAAA/CQEAAAAAAAABAAUAABwDAADYWFHFkxGkPy7MTXyE1uU/AAAAPwkBAAAAAAAAAQEFAAAcAwAA2FhRxZMRpD8uzE18hNblPwAAAD8JAQAAAAAAAAECBQAAHAMAANhYUcWTEaQ/LsxNfITW5T8AAAA/GQEAAAAAAAABAwUAABwDAABUUHTpC6+rPxOXqYv6c+Q/AAAAPwAAAAAAAAAAAQQFAAAcAwAAVFB06Quvqz8Tl6mL+nPkPwAAAD8PAAAAAAAAAAEFBQAAHAMAAFRQdOkLr6s/E5epi/pz5D8AAAA/DwAAAAAAAAABBgUAABwDAABUUHTpC6+rPxOXqYv6c+Q/AAAAPx8AAAAAAAAAAQcFAAAcAwAAbCVsOy3rrD80G8suzE3kPwAAAD8fAAAAAAAAAAEIBQAAHAMAALjNMk69/Kw/ySeFSilK5D8AAAA/PgAAAAAAAAABCQUAABwDAAD8dflgTQ6tPz1H1g8SQeQ/AAAAPz4AAAAAAAAAAQoFAAAcAwAARB7Ac90frT89R9YPEkHkPwAAAD8+AAAAAAAAAAELBQAAHAMAAGi/2r4dZq0/PUfWDxJB5D8AAAA/XgAAAAAAAAABDAUAABwDAACIYPUJXqytPz1H1g8SQeQ/AAAAP14AAAAAAAAAAQ0FAAAcAwAA0KIqoN44rj+qOhz0tETkPwAAAD9eAAAAAAAAAAEOBQAAHAMAAMw8mSPPs64/qjoc9LRE5D8AAAA/bQAAAAAAAAABDwUAABwDAAAQf865T0CvP6o6HPS0ROQ/AAAAP20AAAAAAAAAARAFAAAcAwAA6BGRdfDvrz+ITbOdQD/kPwAAAD+MAAAAAAAAAAERBQAAHAMAAIQmDaKQWLA/iE2znUA/5D8AAAA/jAAAAAAAAAABEgUAABwDAADwb+7/YLCwP6o6HPS0ROQ/AAAAP5wAAAAAAAAAARMFAAAcAwAANmVsVGn/sD9/Iai8+kvkPwAAAD+cAAAAAAAAAAEUBQAAHAMAAFYGh5+pRbE/6RTuoJ1P5D8AAAA/rAAAAAAAAAABFQUAABwDAABWUz7hIYOxP3T1nNu0WOQ/AAAAP6wAAAAAAAAAARYFAAAcAwAAeqeh6umLsT9pyZH6bmXkPwAAAD/KAAAAAAAAAAEXBQAAHAMAAJz7BPSxlLE/yZDM/ct15D8AAAA/ygAAAAAAAAABGAUAABwDAAAu/9rXWXqxP7M4tjtAj+Q/AAAAP8oAAAAAAAAAARkFAAAcAwAAxAKxuwFgsT/n5nwH46bkPwAAAD/pAAAAAAAAAAEaBQAAHAMAAMS1+XmJIrE//KfafBG55D8AAAA/6QAAAAAAAAABGwUAABwDAACkFN8uSdywPxNpOPI/y+Q/AAAAP+kAAAAAAAAAARwFAAAcAwAA8G/u/2CwsD++NlCDy9nkPwAAAD/5AAAAAAAAAAEdBQAAHAMAABJ3msewe7A/HP6Khijq5D8AAAA/+QAAAAAAAAABHgUAABwDAAAWKuOFOD6wP6feOcE/8+Q/AAAAPxgBAAAAAAAAAR8FAAAcAwAAFt0rRMAAsD98xcWJhfrkPwAAAD8YAQAAAAAAAAEgBQAAHAMAABAZPT1Au68/Mb/o+1b85D8AAAA/KAEAAAAAAAABIQUAABwDAAB8yK8XIJivP+a4C24o/uQ/AAAAPygBAAAAAAAAASIFAAAcAwAAfMivFyCYrz8HpnTEnAPlPwAAAD8oAQAAAAAAAAEjBQAAHAMAAKDPW99vY68/UqxRUssB5T8AAAA/KAEAAAAAAAABJAUAABwDAACgz1vfb2OvPwemdMScA+U/AAAAPzcBAAAAAAAAASUFAAAcAwAANCDpBJCGrz/Hy6IXtPjkPwAAAD83AQAAAAAAAAEmBQAAHAMAAMRwdiqwqa8/Pevz3Jzv5D8AAAA/VwEAAAAAAAABJwUAABwDAAAW3StEwACwP7IKRaKF5uQ/AAAAP1cBAAAAAAAAASgFAAAcAwAAFirjhTg+sD/9ECIwtOTkPwAAAD92AQAAAAAAAAEpBQAAHAMAADrL/dB4hLA/kh3cSxHh5D8AAAA/dgEAAAAAAAABKgUAABwDAABabBgcucqwP90judk/3+Q/AAAAP5UBAAAAAAAAASsFAAAcAwAAoGGWcMEZsT+SHdxLEeHkPwAAAD+VAQAAAAAAAAEsBQAAHAMAAKCuTbI5V7E/SBf/veLi5D8AAAA/lQEAAAAAAAABLQUAABwDAACc+wT0sZSxP2cEaBRX6OQ/AAAAP6UBAAAAAAAAAS4FAAAcAwAAwJwfP/LasT+n3jnBP/PkPwAAAD+lAQAAAAAAAAEvBQAAHAMAAAiSnZP6KbI/B6Z0xJwD5T8AAAA/xAEAAAAAAAABMAUAABwDAADgivHLql6yP7BzjFUoEuU/AAAAP8QBAAAAAAAAATEFAAAcAwAATocb6AJ5sj9bQaTmsyDlPwAAAD/EAQAAAAAAAAEyBQAAHAMAAODXqA0jnLI/BQ+8dz8v5T8AAAA/1AEAAAAAAAABMwUAABwDAAAELAwX66SyP8/JPF8/Q+U/AAAAP9QBAAAAAAAAATQFAAAcAwAAJoBvILOtsj96l1TwylHlPwAAAD/zAQAAAAAAAAE1BQAAHAMAAODXqA0jnLI//Ev4SZxn5T8AAAA/8wEAAAAAAAABNgUAABwDAAAqM7jeOnCyP5rtBPrhguU/AAAAPwICAAAAAAAAATcFAAAcAwAA4j06ijIhsj/Qm8vFhJrlPwAAAD8CAgAAAAAAAAE4BQAAHAMAAOajywZCprE/bz3Ydcq15T8AAAA/EgIAAAAAAAABOQUAABwDAAB+DTNn+RCxP8TYB5jh0uU/AAAAPxICAAAAAAAAAToFAAAcAwAAEneax7B7sD9EjavxsujlPwAAAD8xAgAAAAAAAAE7BQAAHAMAABAZPT1Au68/71rDgj735T8AAAA/MQIAAAAAAAABPAUAABwDAABg87fF/luuP04i/oWbB+Y/AAAAPzECAAAAAAAAAT0FAAAcAwAARB7Ac90frT+P/M8yhBLmPwAAAD9RAgAAAAAAAAE+BQAAHAMAAEzq4mz8Kaw/ruk4ifgX5j8AAAA/UQIAAAAAAAABPwUAABwDAACgXsx4q0WrP67pOIn4F+Y/AAAAP1ECAAAAAAAAAUAFAAAcAwAAFHTQz5qnqj+u6TiJ+BfmPwAAAD9gAgAAAAAAAAFBBQAAHAMAAPg4RwFq5qk/RPbypFUU5j8AAAA/YAIAAAAAAAABQgUAABwDAABoTktYWUipP3o7cr1VAOY/AAAAP38CAAAAAAAAAUMFAAAcAwAARK0wDRkCqT+wgPHVVezlPwAAAD9/AgAAAAAAAAFEBQAAHAMAAEStMA0ZAqk/sIDx1VXs5T8AAAA/jwIAAAAAAAABRQUAABwDAABErTANGQKpP7CA8dVV7OU/AAAAP48CAAAAAAAAAUYFAAAcAwAARK0wDRkCqT+wgPHVVezlPwAAAD+fAgAAAAAAAAFHBQAAHAMAAJjiKrkaTbI/QqnR1EAS0T8AAAA/AAAAAAAAAAABSAUAABwDAABOhxvoAnmyP2tZ/lhY39A/AAAAPx8AAAAAAAAAAUkFAAAcAwAATocb6AJ5sj9rWf5YWN/QPwAAAD8fAAAAAAAAAAFKBQAAHAMAAJjiKrkaTbI/FvmkUClF0T8AAAA/LwAAAAAAAAABSwUAABwDAAAIkp2T+imyP5YWkF2dhtE/AAAAPy8AAAAAAAAAAUwFAAAcAwAAdEEQbtoGsj8TncIdtPPRPwAAAD9OAAAAAAAAAAFNBQAAHAMAAHr0WCxiybE/vTxpFYVZ0j8AAAA/TgAAAAAAAAABTgUAABwDAAB6p6Hq6YuxP/3oySizu9I/AAAAP14AAAAAAAAAAU8FAAAcAwAAxLX5eYkisT/mYkLNbCzTPwAAAD9eAAAAAAAAAAFQBQAAHAMAABLEUQkpubA/jgLpxD2S0z8AAAA/XgAAAAAAAAABUQUAABwDAADMztO0IGqwP7dWMxbgDdQ/AAAAP30AAAAAAAAAAVIFAAAcAwAAFt0rRMAAsD+gOfNtPKrUPwAAAD99AAAAAAAAAAFTBQAAHAMAAFgnlczfUa8/tTUn/VI/1T8AAAA/jQAAAAAAAAABVAUAABwDAABgjSZJ79auP7Rw/RY7wtU/AAAAP40AAAAAAAAAAVUFAAAcAwAAYPO3xf5brj8cNtJhIx3WPwAAAD+cAAAAAAAAAAFWBQAAHAMAAGhZSUIO4a0/RyHV/yJt1j8AAAA/nAAAAAAAAAABVwUAABwDAABEuC73zZqtPwUZkrl/udY/AAAAP7sAAAAAAAAAAVgFAAAcAwAA/A9o5D2JrT/FEE9z3AXXPwAAAD+7AAAAAAAAAAFZBQAAHAMAACAXFKyNVK0/Lm3cCiI11z8AAAA/uwAAAAAAAAABWgUAABwDAABov9q+HWatP8Ti3dkhXdc/AAAAP9sAAAAAAAAAAVsFAAAcAwAA/A9o5D2JrT+uiscXlnbXPwAAAD/bAAAAAAAAAAFcBQAAHAMAAGi/2r4dZq0/rorHF5Z21z8AAAA/2wAAAAAAAAABXQUAABwDAABsJWw7LeusP664OLFQH9c/AAAAP9sAAAAAAAAAAV4FAAAcAwAAbCVsOy3rrD+uuDixUB/XPwAAAD/qAAAAAAAAAAFfBQAAHAMAAGwlbDst66w/rrg4sVAf1z8AAAA/6gAAAAAAAAABYAUAABwDAABsJWw7LeusP664OLFQH9c/AAAAP+oAAAAAAAAAAWEFAAAcAwAA1lg9VnzPsz+7Sc6VsjPTPwAAAD8AAAAAAAAAAAFiBQAAHAMAANZYPVZ8z7M/u0nOlbIz0z8AAAA/DwAAAAAAAAABYwUAABwDAAD6X+kdzJqzP83cunEmndM/AAAAPw8AAAAAAAAAAWQFAAAcAwAAjmO/AXSAsz95Exq2VNfTPwAAAD8eAAAAAAAAAAFlBQAAHAMAALRqa8nDS7M/9zAFw8gY1D8AAAA/HgAAAAAAAAABZgUAABwDAAD+xXqa2x+zPw1bquuZVtQ/AAAAPz0AAAAAAAAAAWcFAAAcAwAASiGKa/Pzsj8MxPGePILUPwAAAD89AAAAAAAAAAFoBQAAHAMAALjQ/EXT0LI/TQcL/8e41D8AAAA/PQAAAAAAAAABaQUAABwDAABuKDYzQ7+yP+F8DM7H4NQ/AAAAP1wAAAAAAAAAAWoFAAAcAwAA4NeoDSOcsj9gMbAnmfbUPwAAAD9cAAAAAAAAAAFrBQAAHAMAALiDRQRbk7I/dfINnccI1T8AAAA/XAAAAAAAAAABbAUAABwDAABM1NIpe7ayP4qzaxL2GtU/AAAAP2wAAAAAAAAAAW0FAAAcAwAA3CRgT5vZsj9fmvfaOyLVPwAAAD9sAAAAAAAAAAFuBQAAHAMAAG517XS7/LI/X5r32jsi1T8AAAA/iwAAAAAAAAABbwUAABwDAACSFgjA+0KzP1+a99o7ItU/AAAAP4sAAAAAAAAAAXAFAAAcAwAAjmO/AXSAsz918g2dxwjVPwAAAD+LAAAAAAAAAAFxBQAAHAMAALAE2ky0xrM/3+VTgWoM1T8AAAA/qgAAAAAAAAABcgUAABwDAADQpfSX9Ay0P9/lU4FqDNU/AAAAP6oAAAAAAAAAAXMFAAAcAwAA0PKr2WxKtD918g2dxwjVPwAAAD+qAAAAAAAAAAF0BQAAHAMAABboKS51mbQ/nwuC1IEB1T8AAAA/ugAAAAAAAAABdQUAABwDAAAUNeFv7da0P3XyDZ3HCNU/AAAAP7oAAAAAAAAAAXYFAAAcAwAApoVulQ36tD+1zN9JsBPVPwAAAD/ZAAAAAAAAAAF3BQAAHAMAAFoqX8T1JbU/H8AlLlMX1T8AAAA/2QAAAAAAAAABeAUAABwDAADIJongTUC1Px/AJS5TF9U/AAAAP+kAAAAAAAAAAXkFAAAcAwAAfst5DzZstT+1zN9JsBPVPwAAAD/pAAAAAAAAAAF6BQAAHAMAAOzHoyuOhrU/dfINnccI1T8AAAA/+QAAAAAAAAABewUAABwDAAA0vSGAltW1P4pKJF9T79Q/AAAAP/kAAAAAAAAAAXwFAAAcAwAACgMt+r5Htj81Rq2JmabUPwAAAD8YAQAAAAAAAAF9BQAAHAMAAAoDLfq+R7Y/NUatiZmm1D8AAAA/GAEAAAAAAAABfgUAABwDAAAKAy36vke2PzVGrYmZptQ/AAAAPxgBAAAAAAAAAX8FAAAcAwAACgMt+r5Htj81Rq2JmabUPwAAAD8nAQAAAAAAAAGABQAAHAMAAASdm32vwrY/+7pYj/gS0z8AAAA/AAAAAAAAAAABgQUAABwDAAAEnZt9r8K2P/u6WI/4EtM/AAAAPw8AAAAAAAAAAYIFAAAcAwAABJ2bfa/Ctj/7uliP+BLTPwAAAD8PAAAAAAAAAAGDBQAAHAMAAASdm32vwrY/+7pYj/gS0z8AAAA/LwAAAAAAAAABhAUAABwDAAAEnZt9r8K2P/u6WI/4EtM/AAAAPy8AAAAAAAAAAYUFAAAcAwAAngYD3mYttj9lF+YmPkLTPwAAAD8vAAAAAAAAAAGGBQAAHAMAAMINr6W2+LU/+ozn9T1q0z8AAAA/PgAAAAAAAAABhwUAABwDAADoFFttBsS1PznQAFbJoNM/AAAAPz4AAAAAAAAAAYgFAAAcAwAAfhgxUa6ptT8NiRuFVP/TPwAAAD9eAAAAAAAAAAGJBQAAHAMAABAcBzVWj7U/4Kp9Z4KJ1D8AAAA/XgAAAAAAAAABigUAABwDAAA4I7P8pVq1P590yYckLdU/AAAAP20AAAAAAAAAAYsFAAAcAwAAgn7Czb0utT9ePhWoxtDVPwAAAD9tAAAAAAAAAAGMBQAAHAMAABSCmLFlFLU/RyHV/yJt1j8AAAA/fQAAAAAAAAABjQUAABwDAADwLTWonQu1P9poZTVo7NY/AAAAP30AAAAAAAAAAY4FAAAcAwAAgn7Czb0utT8ubdwKIjXXPwAAAD+RAAAAAAAAAAGPBQAAHAMAAIJ+ws29LrU/Lm3cCiI11z8AAAA/kQAAAAAAAAABkAUAABwDAACCfsLNvS61Py5t3AoiNdc/AAAAP5EAAAAAAAAAAZEFAAAcAwAAgn7Czb0utT8ubdwKIjXXPwAAAD+RAAAAAAAAAAGSBQAAHAMAAB+GeC8HXt0/UrTGxrf2kz8AAAA/AAAAAAAAAAABkwUAABwDAAAfhngvB17dP1K0xsa39pM/AAAAPx8AAAAAAAAAAZQFAAAcAwAAH4Z4Lwde3T9StMbGt/aTPwAAAD8fAAAAAAAAAAGVBQAAHAMAAB+GeC8HXt0/UrTGxrf2kz8AAAA/HwAAAAAAAAABlgUAABwDAAAfhngvB17dP1K0xsa39pM/AAAAPz4AAAAAAAAAAZcFAAAcAwAAH4Z4Lwde3T9StMbGt/aTPwAAAD8+AAAAAAAAAAGYBQAAHAMAAB+GeC8HXt0/UrTGxrf2kz8AAAA/PgAAAAAAAAABmQUAABwDAAAfhngvB17dP1K0xsa39pM/AAAAP10AAAAAAAAAAZoFAAAcAwAAH4Z4Lwde3T9StMbGt/aTPwAAAD9dAAAAAAAAAAGbBQAAHAMAAB+GeC8HXt0/UrTGxrf2kz8AAAA/XQAAAAAAAAABnAUAABwDAAAfhngvB17dP1K0xsa39pM/AAAAP10AAAAAAAAAAZ0FAAAcAwAAH4Z4Lwde3T9StMbGt/aTPwAAAD9dAAAAAAAAAAGeBQAAHAMAAHEDmETJcd0/nkFyuGrfmT8AAAA/fQAAAAAAAAABnwUAABwDAAB52PBG+3PdPz5kKmQ5JZw/AAAAP4wAAAAAAAAAAaAFAAAcAwAAga1JSS123T/iKgDdkhmfPwAAAD+MAAAAAAAAAAGhBQAAHAMAAIuCoktfeN0/FWaps1J7oT8AAAA/qwAAAAAAAAABogUAABwDAACdLFRQw3zdP2O/wKNP+6M/AAAAP6sAAAAAAAAAAaMFAAAcAwAAnSxUUMN83T8HKrTpM56nPwAAAD+7AAAAAAAAAAGkBQAAHAMAAKUBrVL1ft0/+Yu5hKSvqj8AAAA/uwAAAAAAAAABpQUAABwDAAC5q15XWYPdP0vl0HShL60/AAAAP8sAAAAAAAAAAaYFAAAcAwAAv4C3WYuF3T/rNfq5Kh6vPwAAAD/LAAAAAAAAAAGnBQAAHAMAAMtVEFy9h90/oCPrB4kgsD8AAAA/2gAAAAAAAAABqAUAABwDAADd/8FgIYzdP/QnYt1CabA/AAAAP9oAAAAAAAAAAakFAAAcAwAA3f/BYCGM3T9Iw5H/WYawPwAAAD/qAAAAAAAAAAGqBQAAHAMAAO+pc2WFkN0/SMOR/1mGsD8AAAA/+gAAAAAAAAABqwUAABwDAAD3fsxnt5LdP0jDkf9ZhrA/AAAAP/oAAAAAAAAAAawFAAAcAwAAAVQlaumU3T9Iw5H/WYawPwAAAD/6AAAAAAAAAAGtBQAAHAMAAAFUJWrplN0/SMOR/1mGsD8AAAA/+gAAAAAAAAABrgUAABwDAAABVCVq6ZTdP0jDkf9ZhrA/AAAAPwkBAAAAAAAAAa8FAAAcAwAAE/7Wbk2Z3T/xSaFSihKtPwAAAD84AQAAAAAAAAGwBQAAHAMAACOoiHOxnd0/T8sGdEZ7qz8AAAA/OAEAAAAAAAABsQUAABwDAAA3Ujp4FaLdP1FVWkB2dao/AAAAPzgBAAAAAAAAAbIFAAAcAwAASfzrfHmm3T8BRH7qjlKpPwAAAD9XAQAAAAAAAAGzBQAAHAMAAHclqIhzsd0/VWkB2dVpqD8AAAA/VwEAAAAAAAABtAUAABwDAACbeQuSO7rdPwcqtOkznqc/AAAAP1cBAAAAAAAAAbUFAAAcAwAA4yHSpMvL3T9dIcY+wAynPwAAAD93AQAAAAAAAAG2BQAAHAMAAC3KmLdb3d0/sRjYk0x7pj8AAAA/dwEAAAAAAAABtwUAABwDAABjyK3Fh+rdPwO0B7ZjmKY/AAAAP3cBAAAAAAAAAbgFAAAcAwAAmcbC07P33T8DtAe2Y5imPwAAAD+GAQAAAAAAAAG5BQAAHAMAANHE1+HfBN4/WU832Hq1pj8AAAA/hgEAAAAAAAABugUAABwDAADrQ+LodQveP10hxj7ADKc/AAAAP6UBAAAAAAAAAbsFAAAcAwAAD5hF8j0U3j+xjoTHHIGnPwAAAD+lAQAAAAAAAAG8BQAAHAMAACFC9/ahGN4/qzKilKcvqD8AAAA/pQEAAAAAAAABvQUAABwDAABFlloAaiHeP6/Wv2Ey3qg/AAAAP8QBAAAAAAAAAb4FAAAcAwAAUWuzApwj3j//FQ1R1KmpPwAAAD/EAQAAAAAAAAG/BQAAHAMAAF8VZQcAKN4/o8IYydLpqj8AAAA/xAEAAAAAAAABwAUAABwDAABn6r0JMireP0tvJEHRKaw/AAAAP+MBAAAAAAAAAcEFAAAcAwAAXxVlBwAo3j/1GzC5z2mtPwAAAD/jAQAAAAAAAAHCBQAAHAMAAFFrswKcI94/75Hc7J9vrj8AAAA/4wEAAAAAAAABwwUAABwDAAAz7Kj7BR3eP+s1+rkqHq8/AAAAP/MBAAAAAAAAAcQFAAAcAwAA/e2T7dkP3j9KiLvlcQOwPwAAAD/zAQAAAAAAAAHFBQAAHAMAAK1wdNgX/N0/nvV5bs53sD8AAAA/EgIAAAAAAAABxgUAABwDAABHSaO+8ePdP56ZlztZJrE/AAAAPxICAAAAAAAAAccFAAAcAwAA0XcgoGfH3T+cayainn2xPwAAAD8SAgAAAAAAAAHIBQAAHAMAAFHRRH+rqN0/nD21COTUsT8AAAA/MQIAAAAAAAAByQUAABwDAADl1BpjU47dP/BBLN6dHbI/AAAAPzECAAAAAAAAAcoFAAAcAwAAi4KiS1943T9E3VsAtTqyPwAAAD8xAgAAAAAAAAHLBQAAHAMAAEHa2zjPZt0/RN1bALU6sj8AAAA/UAIAAAAAAAABzAUAABwDAAABB24ocVfdP/LY5Cr78bE/AAAAP1ACAAAAAAAAAc0FAAAcAwAA3bIKH6lO3T9IooXmzLexPwAAAD9QAgAAAAAAAAHOBQAAHAMAAMMzABgTSN0/9Mt/qs0XsT8AAAA/cAIAAAAAAAABzwUAABwDAACviU4Tr0PdP0qIu+VxA7A/AAAAP3ACAAAAAAAAAdAFAAAcAwAA54djIdtQ3T9Lt1/b5oatPwAAAD9wAgAAAAAAAAHRBQAAHAMAAOeHYyHbUN0/S7df2+aGrT8AAAA/fwIAAAAAAAAB0gUAABwDAADnh2Mh21DdP0u3X9vmhq0/AAAAP38CAAAAAAAAAdMFAAAcAwAA54djIdtQ3T9Lt1/b5oatPwAAAD9/AgAAAAAAAAHUBQAAHAMAAG3z8xJFIt8//tZ+coY8lj8AAAA/AAAAAAAAAAAB1QUAABwDAABt8/MSRSLfP/7WfnKGPJY/AAAAPx4AAAAAAAAAAdYFAAAcAwAAbfPzEkUi3z/+1n5yhjyWPwAAAD8eAAAAAAAAAAHXBQAAHAMAAG3z8xJFIt8//tZ+coY8lj8AAAA/HgAAAAAAAAAB2AUAABwDAABt8/MSRSLfP/7WfnKGPJY/AAAAPy4AAAAAAAAAAdkFAAAcAwAAbfPzEkUi3z/+1n5yhjyWPwAAAD8uAAAAAAAAAAHaBQAAHAMAAEXsR0v1Vt8/qg3etrR2lj8AAAA/TQAAAAAAAAAB2wUAABwDAACz6HFnTXHfP05EPfvisJY/AAAAP00AAAAAAAAAAdwFAAAcAwAAHeWbg6WL3z+isfuDPyWXPwAAAD9NAAAAAAAAAAHdBQAAHAMAAHk3FJuZod8/Rox4lfgNmD8AAAA/bAAAAAAAAAAB3gUAABwDAADtCJe5I77fP6KdVOvfMJk/AAAAP2wAAAAAAAAAAd8FAAAcAwAAd4TL3BHf3z+a5Y+F9Y2aPwAAAD9sAAAAAAAAAAHgBQAAHAMAANurnPY3998/PmQqZDklnD8AAAA/iwAAAAAAAAAB4QUAABwDAACMP4UDSwPgP+rixEJ9vJ0/AAAAP4sAAAAAAAAAAeIFAAAcAwAAGn8KB5YG4D8ymL5l742fPwAAAD+LAAAAAAAAAAHjBQAAHAMAABp/CgeWBuA/b127CN/poD8AAAA/mwAAAAAAAAAB5AUAABwDAADjgPX4afnfPxEKx4DdKaI/AAAAP5sAAAAAAAAAAeUFAAAcAwAAm9gu5tnn3z9n7TE9CqSjPwAAAD+6AAAAAAAAAAHmBQAAHAMAAC/cBMqBzd8/D5o9tQjkpD8AAAA/ugAAAAAAAAAB5wUAABwDAAC3CoKr97DfPwcQ6ujY6aU/AAAAP8oAAAAAAAAAAegFAAAcAwAAQTn/jG2U3z9dIcY+wAynPwAAAD/KAAAAAAAAAAHpBQAAHAMAANU81XAVet8/r2ATLmLYpz8AAAA/2QAAAAAAAAAB6gUAABwDAACNlA5ehWjfP//N0ba+TKg/AAAAP9kAAAAAAAAAAesFAAAcAwAAX2tSUotd3z+pBDH77IaoPwAAAD/5AAAAAAAAAAHsBQAAHAMAAFeW+U9ZW98/r9a/YTLeqD8AAAA/+QAAAAAAAAAB7QUAABwDAABXlvlPWVvfP1VpAdnVaag/AAAAP/kAAAAAAAAAAe4FAAAcAwAAcRUEV+9h3z+rMqKUpy+oPwAAAD/5AAAAAAAAAAHvBQAAHAMAAJVpZ2C3at8/r2ATLmLYpz8AAAA/+QAAAAAAAAAB8AUAABwDAACVaWdgt2rfP69gEy5i2Kc/AAAAPwgBAAAAAAAAAfEFAAAcAwAAOWSmijuS3z8HKrTpM56nPwAAAD8oAQAAAAAAAAHyBQAAHAMAAKdg0KaTrN8/sY6ExxyBpz8AAAA/NwEAAAAAAAAB8wUAABwDAAAdMlPFHcnfP13zVKUFZKc/AAAAPzcBAAAAAAAAAfQFAAAcAwAAd4TL3BHf3z9d81SlBWSnPwAAAD9HAQAAAAAAAAH1BQAAHAMAAP///////98//83Rtr5MqD8AAAA/RwEAAAAAAAAB9gUAABwDAAA2/hQOLA3gPwNy74NJ+6g/AAAAP2YBAAAAAAAAAfcFAAAcAwAA3rykGA0X4D+nTGyVAuSpPwAAAD9mAQAAAAAAAAH4BQAAHAMAAPo7rx+jHeA//V1I6+kGqz8AAAA/ZgEAAAAAAAAB+QUAABwDAACIezQj7iDgP02dldqL0qs/AAAAP4UBAAAAAAAAAfoFAAAcAwAAfqbbILwe4D/xdxLsRLusPwAAAD+FAQAAAAAAAAH7BQAAHAMAAPBmVh1xG+A/nSQeZEP7rT8AAAA/hQEAAAAAAAAB/AUAABwDAABSfR8VwhPgP5lsWf5YWK8/AAAAP5UBAAAAAAAAAf0FAAAcAwAAlhTeBX0F4D9IWkpMt1qwPwAAAD+VAQAAAAAAAAH+BQAAHAMAAKOth+gL6t8/9Mt/qs0XsT8AAAA/tAEAAAAAAAAB/wUAABwDAADnMz638bvfP/JvnXdYxrE/AAAAP7QBAAAAAAAAAQAGAAAcAwAASw5Yj5+W3z+aD0RvKSyyPwAAAD+0AQAAAAAAAAEBBgAAHAMAALPocWdNcd8/RN1bALU6sj8AAAA/0wEAAAAAAAABAgYAABwDAAA7F+9Iw1TfP0Kv6mb6kbI/AAAAP9MBAAAAAAAAAQMGAAAcAwAAs5u6JdUz3z9Cr+pm+pGyPwAAAD/TAQAAAAAAAAEEBgAAHAMAADP13gQZFd8/7hO7RON0sj8AAAA/8wEAAAAAAAABBQYAABwDAADtTBjyiAPfP/Cqc5FASbI/AAAAP/MBAAAAAAAAAQYGAAAcAwAAt04D5Fz23j9GC82Zb+OxPwAAAD/zAQAAAAAAAAEHBgAAHAMAAH9Q7tUw6d4/8p0OERNvsT8AAAA/AgIAAAAAAAABCAYAABwDAABRJzLKNt7eP/S+GiqgPbA/AAAAPwICAAAAAAAAAQkGAAAcAwAAUScyyjbe3j/0vhoqoD2wPwAAAD8wAgAAAAAAAAEKBgAAHAMAAFEnMso23t4/9L4aKqA9sD8AAAA/MAIAAAAAAAABCwYAABwDAABRJzLKNt7eP/S+GiqgPbA/AAAAPz8CAAAAAAAAAQwGAAAcAwAA77KpbpiI3j9ZCC+aHzPDPwAAAD8AAAAAAAAAAAENBgAAHAMAAKkK41sId94/XM1YgDewwj8AAAA/HwAAAAAAAAABDgYAABwDAACpCuNbCHfeP1zNWIA3sMI/AAAAPx8AAAAAAAAAAQ8GAAAcAwAAqQrjWwh33j9czViAN7DCPwAAAD8fAAAAAAAAAAEQBgAAHAMAAKkK41sId94/XM1YgDewwj8AAAA/PwAAAAAAAAABEQYAABwDAACpCuNbCHfeP1zNWIA3sMI/AAAAPz8AAAAAAAAAARIGAAAcAwAA/TpLL1JN3j/d3d4MfhfCPwAAAD9OAAAAAAAAAAETBgAAHAMAAMU8NiEmQN4/CY4LkZXkwT8AAAA/TgAAAAAAAAABFAYAABwDAACFacgQyDDeP94LUKY4wME/AAAAP14AAAAAAAAAARUGAAAcAwAAKRdQ+dMa3j+JcCCEIaPBPwAAAD9eAAAAAAAAAAEWBgAAHAMAANmZMOQRB94/XlesTGeqwT8AAAA/fQAAAAAAAAABFwYAABwDAABZ81TDVejdPwglxN3yuME/AAAAP30AAAAAAAAAARgGAAAcAwAA4yHSpMvL3T/edJdZ2+vBPwAAAD99AAAAAAAAAAEZBgAAHAMAAGV79oMPrd0/XZKCZk8twj8AAAA/nAAAAAAAAAABGgYAABwDAADl1BpjU47dP92vbXPDbsI/AAAAP5wAAAAAAAAAARsGAAAcAwAAedjwRvtz3T8wtORIfbfCPwAAAD+cAAAAAAAAAAEcBgAAHAMAABWxHy3VW90/hSGj0dkrwz8AAAA/rAAAAAAAAAABHQYAABwDAAC7XqcV4UXdP9f3qA3Zy8M/AAAAP6wAAAAAAAAAAR4GAAAcAwAAeYs5BYM23T+BAJe4TF3EPwAAAD/LAAAAAAAAAAEfBgAAHAMAAHG24AJRNN0/KQmFY8DuxD8AAAA/ywAAAAAAAAABIAYAABwDAAB5izkFgzbdP9QRcw40gMU/AAAAP8sAAAAAAAAAASEGAAAcAwAAu16nFeFF3T98sRkGBebFPwAAAD/qAAAAAAAAAAEiBgAAHAMAAAEHbihxV90/eYOobEo9xj8AAAA/6gAAAAAAAAABIwYAABwDAABnLj9Cl2/dP1HTe+gycMY/AAAAP+oAAAAAAAAAASQGAAAcAwAA3f/BYCGM3T/8oJN5vn7GPwAAAD//AAAAAAAAAAElBgAAHAMAAEn863x5pt0/UdN76DJwxj8AAAA//wAAAAAAAAABJgYAABwDAAC3+BWZ0cDdPyRRwP3VS8Y/AAAAP/8AAAAAAAAAAScGAAAcAwAAGyDnsvfY3T9RAe2B7RjGPwAAAD8OAQAAAAAAAAEoBgAAHAMAAHNyX8rr7t0/fLEZBgXmxT8AAAA/DgEAAAAAAAABKQYAABwDAAC7GibdewDeP1PGFmgFlsU/AAAAPy4BAAAAAAAAASoGAAAcAwAAGW2e9G8W3j/SP+Sn7ijFPwAAAD8uAQAAAAAAAAErBgAAHAMAAEWWWgBqId4/Vbmx59e7xD8AAAA/LgEAAAAAAAABLAYAABwDAABn6r0JMireP6sZC/AGVsQ/AAAAP00BAAAAAAAAAS0GAAAcAwAAfZRvDpYu3j+DLghSBwbEPwAAAD9NAQAAAAAAAAEuBgAAHAMAAI8+IRP6Mt4/WEMFtAe2wz8AAAA/TQEAAAAAAAABLwYAABwDAACf6NIXXjfePwI/jt5NbcM/AAAAP2wBAAAAAAAAATAGAAAcAwAAxTw2ISZA3j9ZCC+aHzPDPwAAAD9sAQAAAAAAAAExBgAAHAMAAOeQmSruSN4/W5/n5nwHwz8AAAA/bAEAAAAAAAABMgYAABwDAADxZfIsIEveP9zqQ42r8cI/AAAAP3wBAAAAAAAAATMGAAAcAwAA8WXyLCBL3j/bgfzZCMbCPwAAAD98AQAAAAAAAAE0BgAAHAMAAOeQmSruSN4/BZtwEcO+wj8AAAA/fAEAAAAAAAABNQYAABwDAADnkJkq7kjePzC05Eh9t8I/AAAAP5sBAAAAAAAAATYGAAAcAwAAzRGPI1hC3j+G5sy38ajCPwAAAD+bAQAAAAAAAAE3BgAAHAMAANXm5yWKRN4/hubMt/Gowj8AAAA/mwEAAAAAAAABOAYAABwDAADV5uclikTeP4bmzLfxqMI/AAAAP5sBAAAAAAAAATkGAAAcAwAA1ebnJYpE3j+G5sy38ajCPwAAAD+rAQAAAAAAAAE6BgAAHAMAANXm5yWKRN4/hubMt/Gowj8AAAA/qwEAAAAAAAABOwYAABwDAADV5uclikTeP4bmzLfxqMI/AAAAP6sBAAAAAAAAATwGAAAcAwAA55CZKu5I3j+vDKZv2XvDPwAAAD/ZAQAAAAAAAAE9BgAAHAMAAP06Sy9STd4/gsXAnmTawz8AAAA/+QEAAAAAAAABPgYAABwDAAApZAc7TFjeP6sZC/AGVsQ/AAAAP/kBAAAAAAAAAT8GAAAcAwAAeeEmUA5s3j9UIvmaeufEPwAAAD/5AQAAAAAAAAFABgAAHAMAAN8I+Gk0hN4/f3ZD7BxjxT8AAAA/CAIAAAAAAAABQQYAABwDAABT2nqIvqDePycW6uPtyMU/AAAAPwgCAAAAAAAAAUIGAAAcAwAA21Wvq6zB3j8nfzGXkPTFPwAAAD8oAgAAAAAAAAFDBgAAHAMAAElS2ccE3N4//Px1rDPQxT8AAAA/KAIAAAAAAAABRAYAABwDAACHJUfYYuveP1Vdz7RiasU/AAAAPygCAAAAAAAAAUUGAAAcAwAAhyVH2GLr3j9VXc+0YmrFPwAAAD9HAgAAAAAAAAFGBgAAHAMAAIclR9hi694/VV3PtGJqxT8AAAA/RwIAAAAAAAABRwYAABwDAACHJUfYYuveP1Vdz7RiasU/AAAAP0cCAAAAAAAAAUgGAAAcAwAA/7JIvofC3z94XIPBA++9PwAAAD8AAAAAAAAAAAFJBgAAHAMAAP+ySL6Hwt8/eFyDwQPvvT8AAAA/EAAAAAAAAAABSgYAABwDAAD/ski+h8LfP3hcg8ED770/AAAAPxAAAAAAAAAAAUsGAAAcAwAA/7JIvofC3z94XIPBA++9PwAAAD8gAAAAAAAAAAFMBgAAHAMAAP+ySL6Hwt8/eFyDwQPvvT8AAAA/IAAAAAAAAAABTQYAABwDAAD/ski+h8LfP3hcg8ED770/AAAAPyAAAAAAAAAAAU4GAAAcAwAAnYt3pGGq3z/IesSXGOy/PwAAAD8/AAAAAAAAAAFPBgAAHAMAAJW2HqIvqN8/4sMUDCNjwD8AAAA/PwAAAAAAAAABUAYAABwDAACVth6iL6jfPwsYX13F3sA/AAAAP14AAAAAAAAAAVEGAAAcAwAAlbYeoi+o3z9ghR3mIVPBPwAAAD9eAAAAAAAAAAFSBgAAHAMAAHk3FJuZod8/s/Lbbn7HwT8AAAA/XgAAAAAAAAABUwYAABwDAABpjWKWNZ3fPwdgmvfaO8I/AAAAP24AAAAAAAAAAVQGAAAcAwAAX7gJlAOb3z+x/0Dvq6HCPwAAAD9uAAAAAAAAAAFVBgAAHAMAAHFiu5hnn98/BgS4xGXqwj8AAAA/jQAAAAAAAAABVgYAABwDAACBDG2dy6PfP7A6FwmUJMM/AAAAP40AAAAAAAAAAVcGAAAcAwAAgQxtncuj3z9ZCC+aHzPDPwAAAD+dAAAAAAAAAAFYBgAAHAMAAIvhxZ/9pd8/BNZGK6tBwz8AAAA/nQAAAAAAAAABWQYAABwDAACnYNCmk6zfPwTWRiurQcM/AAAAP50AAAAAAAAAAVoGAAAcAwAAwd/arSmz3z8E1kYrq0HDPwAAAD+sAAAAAAAAAAFbBgAAHAMAAO0Il7kjvt8/BNZGK6tBwz8AAAA/rAAAAAAAAAABXAYAABwDAAAnB6zHT8vfPy/vumJlOsM/AAAAP8sAAAAAAAAAAV0GAAAcAwAAZdoZ2K3a3z8v77piZTrDPwAAAD/LAAAAAAAAAAFeBgAAHAMAAMEsku+h8N8/WQgvmh8zwz8AAAA/2wAAAAAAAAABXwYAABwDAAAkVGMJyAjgP1kIL5ofM8M/AAAAP9sAAAAAAAAAAWAGAAAcAwAAdtGCHooc4D8E1kYrq0HDPwAAAD/6AAAAAAAAAAFhBgAAHAMAADoPHTABLeA/2rzS8/BIwz8AAAA/+gAAAAAAAAABYgYAABwDAAB64opAXzzgP1lxdk3CXsM/AAAAPwoBAAAAAAAAAWMGAAAcAwAAKnZzTXJI4D8CP47eTW3DPwAAAD8KAQAAAAAAAAFkBgAAHAMAANQ0A1hTUuA/LlgCFghmwz8AAAA/GgEAAAAAAAABZQYAABwDAAB0HjpgAlrgPy5YAhYIZsM/AAAAPxoBAAAAAAAAAWYGAAAcAwAACjMYZn9f4D9ZcXZNwl7DPwAAAD85AQAAAAAAAAFnBgAAHAMAAJCdRGeYYOA/WXF2TcJewz8AAAA/OQEAAAAAAAABaAYAABwDAACYcp1pymLgP9olGqeTdMM/AAAAPzkBAAAAAAAAAWkGAAAcAwAAmHKdacpi4D/aJRqnk3TDPwAAAD85AQAAAAAAAAFqBgAAHAMAAJhynWnKYuA/LlgCFghmwz8AAAA/OQEAAAAAAAABawYAABwDAACYcp1pymLgPy5YAhYIZsM/AAAAP1gBAAAAAAAAAWwGAAAcAwAAmHKdacpi4D8uWAIWCGbDPwAAAD9YAQAAAAAAAAFtBgAAHAMAAJhynWnKYuA/LlgCFghmwz8AAAA/WAEAAAAAAAABbgYAABwDAACeNu5JJ0XgP3Rp6EExyb4/AAAAPwAAAAAAAAAAAW8GAAAcAwAAnjbuSSdF4D90aehBMcm+PwAAAD8fAAAAAAAAAAFwBgAAHAMAAJ427kknReA/dGnoQTHJvj8AAAA/HwAAAAAAAAABcQYAABwDAACeNu5JJ0XgP3Rp6EExyb4/AAAAPx8AAAAAAAAAAXIGAAAcAwAATLnONGUx4D8cctbspFq/PwAAAD8vAAAAAAAAAAFzBgAAHAMAADA6xC3PKuA/udgRbiMTwD8AAAA/LwAAAAAAAAABdAYAABwDAACaJeYnUiXgPwxG0PZ/h8A/AAAAP04AAAAAAAAAAXUGAAAcAwAAiHs0I+4g4D81A2L7xC7BPwAAAD9OAAAAAAAAAAF2BgAAHAMAAAzmYCQHIuA/3nSXWdvrwT8AAAA/TgAAAAAAAAABdwYAABwDAAAekBIpaybgP69oiKJOzcI/AAAAP20AAAAAAAAAAXgGAAAcAwAAOg8dMAEt4D+CxcCeZNrDPwAAAD9tAAAAAAAAAAF5BgAAHAMAAEy5zjRlMeA/qL0ovZEExT8AAAA/bQAAAAAAAAABegYAABwDAADizaw64jbgP1EB7YHtGMY/AAAAP4wAAAAAAAAAAXsGAAAcAwAA/ky3QXg94D/NKz0PjzTHPwAAAD+MAAAAAAAAAAF8BgAAHAMAAJRhlUf1QuA/yziij7wOyD8AAAA/jAAAAAAAAAABfQYAABwDAAAioRpLQEbgP/X1M5QBtsg/AAAAP5wAAAAAAAAAAX4GAAAcAwAAruCfTotJ4D+d/iE/dUfJPwAAAD+cAAAAAAAAAAF/BgAAHAMAAK7gn06LSeA/m2dp8hdzyT8AAAA/uwAAAAAAAAABgAYAABwDAACu4J9Oi0ngP5tnafIXc8k/AAAAP7sAAAAAAAAAAYEGAAAcAwAAruCfTotJ4D+bZ2nyF3PJPwAAAD+7AAAAAAAAAAGCBgAAHAMAAK7gn06LSeA/m2dp8hdzyT8AAAA/uwAAAAAAAAABgwYAABwDAADirj856x3GP2zCRQz7CtE/AAAAPwAAAAAAAAAAAYQGAAAcAwAAZAhkGC//xT8BOEfb+jLRPwAAAD8fAAAAAAAAAAGFBgAAHAMAAGQIZBgv/8U/AThH2/oy0T8AAAA/HwAAAAAAAAABhgYAABwDAABkCGQYL//FPwE4R9v6MtE/AAAAPx8AAAAAAAAAAYcGAAAcAwAA6BTRtfqixT9Ae2A7hmnRPwAAAD8+AAAAAAAAAAGIBgAAHAMAAJ5sCqNqkcU/Fcszt26c0T8AAAA/PgAAAAAAAAABiQYAABwDAABEGpKLdnvFPxQ0e2oRyNE/AAAAP04AAAAAAAAAAYoGAAAcAwAA1h1obx5hxT/og07m+frRPwAAAD9OAAAAAAAAAAGLBgAAHAMAAI51oVyOT8U/6eyVmZwm0j8AAAA/XgAAAAAAAAABjAYAABwDAAB8y+9XKkvFP+dV3Uw/UtI/AAAAP14AAAAAAAAAAY0GAAAcAwAAsskEZlZYxT8R2Jg3nHbSPwAAAD99AAAAAAAAAAGOBgAAHAMAADJw4IYSd8U/kIw8kW2M0j8AAAA/fQAAAAAAAAABjwYAABwDAADoFNG1+qLFP9NmDj5Wl9I/AAAAP30AAAAAAAAAAZAGAAAcAwAAnLnB5OLOxT+oTZoGnJ7SPwAAAD+cAAAAAAAAAAGRBgAAHAMAAGQIZBgv/8U/PVpUIvma0j8AAAA/nAAAAAAAAAABkgYAABwDAAA+AbhQ3zPGP6hNmgacntI/AAAAP5wAAAAAAAAAAZMGAAAcAwAATvggl7t1xj/TZg4+VpfSPwAAAD+sAAAAAAAAAAGUBgAAHAMAAKaXUPAnycY/PVpUIvma0j8AAAA/rAAAAAAAAAABlQYAABwDAADc4hxAzBPHP3w0Js/hpdI/AAAAP8sAAAAAAAAAAZYGAAAcAwAA2C/UgURRxz9SG7KXJ63SPwAAAD/LAAAAAAAAAAGXBgAAHAMAAMbS2b5Yisc/JwI+YG200j8AAAA/ywAAAAAAAAABmAYAABwDAABozRjp3LHHPzzDm9WbxtI/AAAAP+oAAAAAAAAAAZkGAAAcAwAA+B2mDv3Uxz98nW2ChNHSPwAAAD/qAAAAAAAAAAGaBgAAHAMAAETGbCGN5sc/kV7L97Lj0j8AAAA/6gAAAAAAAAABmwYAABwDAABUcB4m8erHP3oGtTUn/dI/AAAAPwkBAAAAAAAAAZwGAAAcAwAARMZsIY3mxz87lSo84R3TPwAAAD8JAQAAAAAAAAGdBgAAHAMAAA7IVxNh2cc/kDBaXvg60z8AAAA/CQEAAAAAAAABngYAABwDAACgyy33CL/HP1C/z2SyW9M/AAAAPxkBAAAAAAAAAZ8GAAAcAwAA6iY9yCCTxz85Z7miJnXTPwAAAD8ZAQAAAAAAAAGgBgAAHAMAAACEN4sMWsc/jgLpxD2S0z8AAAA/NgEAAAAAAAABoQYAABwDAAAS4TFO+CDHP+WdGOdUr9M/AAAAPzYBAAAAAAAAAaIGAAAcAwAAAOrIBxzfxj/5XnZcg8HTPwAAAD9GAQAAAAAAAAGjBgAAHAMAAM6e/Ld3lMY/4wZgmvfa0z8AAAA/RgEAAAAAAAABpAYAABwDAAC8p5Nxm1LGP2K7A/TI8NM/AAAAP1YBAAAAAAAAAaUGAAAcAwAAmgZ5JlsMxj+ildWgsfvTPwAAAD9WAQAAAAAAAAGmBgAAHAMAAJy5weTizsU/42+nTZoG1D8AAAA/dQEAAAAAAAABpwYAABwDAADEwG2sMprFP3h8YWn3AtQ/AAAAP3UBAAAAAAAAAagGAAAcAwAAIMYugq5yxT84oo+8DvjTPwAAAD91AQAAAAAAAAGpBgAAHAMAALLJBGZWWMU/+Me9Dybt0z8AAAA/hAEAAAAAAAABqgYAABwDAAD6cct45mnFP+MGYJr32tM/AAAAP4QBAAAAAAAAAasGAAAcAwAAVsRDkNp/xT86OUgJbMzTPwAAAD+kAQAAAAAAAAGsBgAAHAMAAFbEQ5Daf8U/OjlICWzM0z8AAAA/pAEAAAAAAAABrQYAABwDAABWxEOQ2n/FPzo5SAlszNM/AAAAP7MBAAAAAAAAAa4GAAAcAwAAVsRDkNp/xT86OUgJbMzTPwAAAD+zAQAAAAAAAAGvBgAAHAMAANIEjjSHGcY/qwVfbIZB0T8AAAA/AAAAAAAAAAABsAYAABwDAADSBI40hxnGP6sFX2yGQdE/AAAAPxAAAAAAAAAAAbEGAAAcAwAAnLnB5OLOxT+/xrzhtFPRPwAAAD8QAAAAAAAAAAGyBgAAHAMAALIWvKfOlcU/f1Uy6G500T8AAAA/LwAAAAAAAAABswYAABwDAADoxxl0gmXFPwAK1kFAitE/AAAAPy8AAAAAAAAAAbQGAAAcAwAAfMvvVypLxT8VyzO3bpzRPwAAAD8vAAAAAAAAAAG1BgAAHAMAAGohPlPGRsU/aWZj2YW50T8AAAA/PgAAAAAAAAABtgYAABwDAACiH1Nh8lPFP+oaBzNXz9E/AAAAPz4AAAAAAAAAAbcGAAAcAwAARBqSi3Z7xT/TwvBwy+jRPwAAAD9eAAAAAAAAAAG4BgAAHAMAAJy5weTizsU/UneUypz+0T8AAAA/XgAAAAAAAAABuQYAABwDAABiVRtapzzGP/5ErFsoDdI/AAAAP20AAAAAAAAAAboGAAAcAwAAJvF0z2uqxj+TUWZ3hQnSPwAAAD9tAAAAAAAAAAG7BgAAHAMAACKL41JcJcc/KF4gk+IF0j8AAAA/fQAAAAAAAAABvAYAABwDAAD80O7MhJfHP6ipfDkR8NE/AAAAP30AAAAAAAAAAb0GAAAcAwAAdhE5cTExyD8/Te+hy8DRPwAAAD+cAAAAAAAAAAG+BgAAHAMAAHYROXExMcg/P03vocvA0T8AAAA/nAAAAAAAAAABvwYAABwDAAB2ETlxMTHIPz9N76HLwNE/AAAAP5wAAAAAAAAAAcAGAAAcAwAAdhE5cTExyD8/Te+hy8DRPwAAAD+sAAAAAAAAAAHBBgAAHAMAAB5nCy4QRcM/W3QAoY6O3T8AAAA/AAAAAAAAAAABwgYAABwDAACeDedOzGPDPwdwicvURd0/AAAAPx8AAAAAAAAAAcMGAAAcAwAAng3nTsxjwz8HcInL1EXdPwAAAD8fAAAAAAAAAAHEBgAAHAMAAJ4N507MY8M/B3CJy9RF3T8AAAA/LwAAAAAAAAABxQYAABwDAACeDedOzGPDPwdwicvURd0/AAAAPy8AAAAAAAAAAcYGAAAcAwAAng3nTsxjwz8HcInL1EXdPwAAAD8vAAAAAAAAAAHHBgAAHAMAAJ4N507MY8M/B3CJy9RF3T8AAAA/LwAAAAAAAAAByAYAABwDAABqwhr/JxnDP3HMFmMadd0/AAAAP00AAAAAAAAAAckGAAAcAwAAEHCi5zMDwz9xNV4WvaDdPwAAAD9sAAAAAAAAAAHKBgAAHAMAAJDJxsZ35MI/sXh3dkjX3T8AAAA/bAAAAAAAAAABywYAABwDAAAQI+ulu8XCPy+WYoO8GN4/AAAAP2wAAAAAAAAAAcwGAAAcAwAAgNJdgJuiwj9FwAesjVbePwAAAD+MAAAAAAAAAAHNBgAAHAMAACSA5WinjMI/2Z5QLjCq3j8AAAA/jAAAAAAAAAABzgYAABwDAADc1x5WF3vCPy2jxwPq8t4/AAAAP4wAAAAAAAAAAc8GAAAcAwAAlC9YQ4dpwj+rwLIQXjTfPwAAAD+rAAAAAAAAAAHQBgAAHAMAAIKFpj4jZcI/a7hvyrqA3z8AAAA/qwAAAAAAAAAB0QYAABwDAACUL1hDh2nCP7+85p90yd8/AAAAP6sAAAAAAAAAAdIGAAAcAwAAyi1tUbN2wj8g7WhWdAXgPwAAAD/KAAAAAAAAAAHTBgAAHAMAACSA5WinjMI/VZsvIhcd4D8AAAA/ygAAAAAAAAAB1AYAABwDAACiJsGJY6vCPyBWsAkXMeA/AAAAP8oAAAAAAAAAAdUGAAAcAwAAECPrpbvFwj8VKqUo0T3gPwAAAD/aAAAAAAAAAAHWBgAAHAMAAJDJxsZ35MI/dfHfKy5O4D8AAAA/2gAAAAAAAAAB1wYAABwDAAAyxAXx+wvDP9S4Gi+LXuA/AAAAP/kAAAAAAAAAAdgGAAAcAwAA6Gj2H+Q3wz9fmclpomfgPwAAAD/5AAAAAAAAAAHZBgAAHAMAAIxjNUpoX8M/9KWDhf9j4D8AAAA/+QAAAAAAAAAB2gYAABwDAABCCCZ5UIvDPz+sYBMuYuA/AAAAPxgBAAAAAAAAAdsGAAAcAwAA0liznnCuwz9K2Gv0c1XgPwAAAD8YAQAAAAAAAAHcBgAAHAMAAKxRB9cg48M/FSqlKNE94D8AAAA/GAEAAAAAAAAB3QYAABwDAACqnr4YmSDEP1WbLyIXHeA/AAAAPygBAAAAAAAAAd4GAAAcAwAAlkHEVa1ZxD/rPqKK0e3fPwAAAD8oAQAAAAAAAAHfBgAAHAMAAJSOe5cll8Q/lTortRel3z8AAAA/RwEAAAAAAAAB4AYAABwDAABIM2zGDcPEP4EQhoxGZ98/AAAAP0cBAAAAAAAAAeEGAAAcAwAA7C2r8JHqxD+Bpz7ZozvfPwAAAD9HAQAAAAAAAAHiBgAAHAMAACQswP6998Q/rVdrXbsI3z8AAAA/ZgEAAAAAAAAB4wYAABwDAABaKtUM6gTFP1m8Ozuk694/AAAAP2YBAAAAAAAAAeQGAAAcAwAAEoIO+lnzxD/ZB5jh0tXePwAAAD9mAQAAAAAAAAHlBgAAHAMAALYvluJl3cQ/mS3GNOrK3j8AAAA/hgEAAAAAAAAB5gYAABwDAAAk3wi9RbrEPwMhDBmNzt4/AAAAP4YBAAAAAAAAAecGAAAcAwAAXpBmifmJxD/tyPVWAejePwAAAD+GAQAAAAAAAAHoBgAAHAMAALqVJ191YsQ/7TE9CqQT3z8AAAA/lQEAAAAAAAAB6QYAABwDAADgnNMmxS3EP1eOyqHpQt8/AAAAP5UBAAAAAAAAAeoGAAAcAwAA9PnN6bD0wz+rkkF3o4vfPwAAAD+0AQAAAAAAAAHrBgAAHAMAAApXyKycu8M/gUtcpi7q3z8AAAA/tAEAAAAAAAAB7AYAABwDAABSstd9tI/DP5R1Ac//J+A/AAAAP8QBAAAAAAAAAe0GAAAcAwAA5rWtYVx1wz8q6wKe/0/gPwAAAD/EAQAAAAAAAAHuBgAAHAMAANQL/Fz4cMM/v2AEbf934D8AAAA/1AEAAAAAAAAB7wYAABwDAADmta1hXHXDP37veXO5mOA/AAAAP9QBAAAAAAAAAfAGAAAcAwAAQggmeVCLwz/JXp60isLgPwAAAD/zAQAAAAAAAAHxBgAAHAMAAEIIJnlQi8M/yV6etIrC4D8AAAA/8wEAAAAAAAAB8gYAABwDAABCCCZ5UIvDP8lenrSKwuA/AAAAP/MBAAAAAAAAAfMGAAAcAwAAQggmeVCLwz/JXp60isLgPwAAAD8DAgAAAAAAAAH0BgAAHAMAAEBnSc3uuMU/Si9jBsnh5j8AAAA/AAAAAAAAAAAB9QYAABwDAACMwlieBo3FPx/ofTVUQOc/AAAAPx8AAAAAAAAAAfYGAAAcAwAAjMJYngaNxT8f6H01VEDnPwAAAD8fAAAAAAAAAAH3BgAAHAMAAIzCWJ4GjcU/H+h9NVRA5z8AAAA/LgAAAAAAAAAB+AYAABwDAACMwlieBo3FPx/ofTVUQOc/AAAAPy4AAAAAAAAAAfkGAAAcAwAAjMJYngaNxT8f6H01VEDnPwAAAD8uAAAAAAAAAAH6BgAAHAMAAK5jc+lG08U/f6+4OLFQ5z8AAAA/TgAAAAAAAAAB+wYAABwDAACIXMch9wfGP3+vuDixUOc/AAAAP04AAAAAAAAAAfwGAAAcAwAAYlUbWqc8xj+gnCGPJVbnPwAAAD9tAAAAAAAAAAH9BgAAHAMAAIT2NaXngsY/f6+4OLFQ5z8AAAA/bQAAAAAAAAAB/gYAABwDAACU7Z7rw8TGP3+vuDixUOc/AAAAP20AAAAAAAAAAf8GAAAcAwAAuI65NgQLxz8VvHJUDk3nPwAAAD99AAAAAAAAAAEABwAAHAMAAKIxv3MYRMc/f6+4OLFQ5z8AAAA/jAAAAAAAAAABAQcAABwDAAB8KhOsyHjHPzSp26qCUuc/AAAAP4wAAAAAAAAAAQIHAAAcAwAADnug0eibxz+gnCGPJVbnPwAAAD+cAAAAAAAAAAEDBwAAHAMAAFgjZ+R4rcc/CpBnc8hZ5z8AAAA/nAAAAAAAAAABBAcAABwDAABozRjp3LHHP7NdfwRUaOc/AAAAP7sAAAAAAAAAAQUHAAAcAwAAaM0Y6dyxxz8WJboHsXjnPwAAAD+7AAAAAAAAAAEGBwAAHAMAADDPA9uwpMc/StOA01OQ5z8AAAA/uwAAAAAAAAABBwcAABwDAAC0KCi69IXHPxSOAbtTpOc/AAAAP9oAAAAAAAAAAQgHAAAcAwAAWNavogBwxz+0Lw5rmb/nPwAAAD/aAAAAAAAAAAEJBwAAHAMAAOrZhYaoVcc/k6vsx8fl5z8AAAA/2gAAAAAAAAABCgcAABwDAACiMb9zGETHP3MnyyT2C+g/AAAAP+oAAAAAAAAAAQsHAAAcAwAAgN1balA7xz+dqYYPUzDoPwAAAD/qAAAAAAAAAAEMBwAAHAMAAFyJ+GCIMsc/xytC+q9U6D8AAAA/CQEAAAAAAAABDQcAABwDAAA2NZVXwCnHPxGbZjuBfug/AAAAPwkBAAAAAAAAAQ4HAAAcAwAANjWVV8Apxz88HSIm3qLoPwAAAD8JAQAAAAAAAAEPBwAAHAMAAErfRlwkLsc/+6uXLJjD6D8AAAA/KAEAAAAAAAABEAcAABwDAABcifhgiDLHP5pNpNzd3ug/AAAAPygBAAAAAAAAAREHAAAcAwAAgN1balA7xz/6FN/fOu/oPwAAAD8oAQAAAAAAAAESBwAAHAMAAJKHDW+0P8c/Ou+wjCP66D8AAAA/SAEAAAAAAAABEwcAABwDAABcifhgiDLHPzrvsIwj+ug/AAAAP0gBAAAAAAAAARQHAAAcAwAAXIn4YIgyxz8677CMI/roPwAAAD9IAQAAAAAAAAEVBwAAHAMAAFyJ+GCIMsc/Ou+wjCP66D8AAAA/VwEAAAAAAAABFgcAABwDAABcifhgiDLHPzrvsIwj+ug/AAAAP1cBAAAAAAAAARcHAAAcAwAAuj91OGQc0z9cPLnFk1vsPwAAAD8AAAAAAAAAAAEYBwAAHAMAALo/dThkHNM/XDy5xZNb7D8AAAA/HQAAAAAAAAABGQcAABwDAAC6P3U4ZBzTP1w8ucWTW+w/AAAAPx0AAAAAAAAAARoHAAAcAwAAuj91OGQc0z9cPLnFk1vsPwAAAD89AAAAAAAAAAEbBwAAHAMAABZFNg7g9NI/cf0WO8Jt7D8AAAA/PQAAAAAAAAABHAcAABwDAADqG3oC5unSPxvLLsxNfOw/AAAAP0wAAAAAAAAAAR0HAAAcAwAAxccW+R3h0j/GmEZd2YrsPwAAAD9MAAAAAAAAAAEeBwAAHAMAALMdZfS53NI/21mk0ged7D8AAAA/XAAAAAAAAAABHwcAABwDAACqSAzyh9rSP+4aAkg2r+w/AAAAP1wAAAAAAAAAASAHAAAcAwAAl55a7SPW0j8G3F+9ZMHsPwAAAD97AAAAAAAAAAEhBwAAHAMAAKpIDPKH2tI/OoomiQfZ7D8AAAA/ewAAAAAAAAABIgcAABwDAACzHWX0udzSP3A47VSq8Ow/AAAAP3sAAAAAAAAAASMHAAAcAwAAzpxv+0/j0j8ZBgXmNf/sPwAAAD+aAAAAAAAAAAEkBwAAHAMAAOobegLm6dI/WeDWkh4K7T8AAAA/mgAAAAAAAAABJQcAABwDAAANcN0LrvLSP0+0y7HYFu0/AAAAP5oAAAAAAAAAASYHAAAcAwAAVhikHj4E0z/4geNCZCXtPwAAAD+qAAAAAAAAAAEnBwAAHAMAAMzpJj3IINM/7VXYYR4y7T8AAAA/ugAAAAAAAAABKAcAABwDAABLkAJehD/TP3g2h5w1O+0/AAAAP7oAAAAAAAAAASkHAAAcAwAAyjbefkBe0z9OHRNle0LtPwAAAD/ZAAAAAAAAAAEqBwAAHAMAAD8IYZ3KetM/BRc210xE7T8AAAA/2QAAAAAAAAABKwcAABwDAADIg5XAuJvTP9n9wZ+SS+0/AAAAP9kAAAAAAAAAASwHAAAcAwAANYC/3BC20z9j3nDaqVTtPwAAAD/oAAAAAAAAAAEtBwAAHAMAAKtRQvua0tM/OcX8ou9b7T8AAAA/6AAAAAAAAAABLgcAABwDAAAOeRMVwerTP06GWhgebu0/AAAAPwgBAAAAAAAAAS8HAAAcAwAAPaLPILv10z8YQdv/HYLtPwAAAD8IAQAAAAAAAAEwBwAAHAMAAE5MgSUf+tM/LQI5dUyU7T8AAAA/CAEAAAAAAAABMQcAABwDAABOTIElH/rTPxaqIrPAre0/AAAAPycBAAAAAAAAATIHAAAcAwAAKfgdHFfx0z/gZKOawMHtPwAAAD8nAQAAAAAAAAEzBwAAHAMAAOkksAv54dM/gwawSgbd7T8AAAA/JwEAAAAAAAABNAcAABwDAACG/d7x0snTP7e0dhap9O0/AAAAP0YBAAAAAAAAATUHAAAcAwAAItYN2Kyx0z82aRpwegruPwAAAD9GAQAAAAAAAAE2BwAAHAMAAL+uPL6GmdM/4TYyAQYZ7j8AAAA/RgEAAAAAAAABNwcAABwDAABkXMSmkoPTP7cdvslLIO4/AAAAP1YBAAAAAAAAATgHAAAcAwAAE9+kkdBv0z8hEQSu7iPuPwAAAD9WAQAAAAAAAAE5BwAAHAMAAKbienV4VdM/IREEru4j7j8AAAA/dQEAAAAAAAABOgcAABwDAABUZVtgtkHTP/8jm1d6Hu4/AAAAP3UBAAAAAAAAATsHAAAcAwAADL2UTSYw0z8rPQ+PNBfuPwAAAD91AQAAAAAAAAE8BwAAHAMAAMIUzjqWHtM/zHXUi9cG7j8AAAA/lAEAAAAAAAABPQcAABwDAACDQWAqOA/TPyKovPpL+O0/AAAAP5QBAAAAAAAAAT4HAAAcAwAAaMJVI6II0z932qRpwOntPwAAAD+UAQAAAAAAAAE/BwAAHAMAAFYYpB4+BNM/FxNqZmPZ7T8AAAA/tAEAAAAAAAABQAcAABwDAABWGKQePgTTP0xY6X5jxe0/AAAAP7QBAAAAAAAAAUEHAAAcAwAAg0FgKjgP0z8WqiKzwK3tPwAAAD+0AQAAAAAAAAFCBwAAHAMAALo/dThkHNM/l/V+We+X7T8AAAA/wwEAAAAAAAABQwcAABwDAADxPYpGkCnTP/hTcqmpfO0/AAAAP8MBAAAAAAAAAUQHAAAcAwAAS5ACXoQ/0z+juEKHkl/tPwAAAD/iAQAAAAAAAAFFBwAAHAMAALiMLHrcWdM/wzxkKmQ57T8AAAA/4gEAAAAAAAABRgcAABwDAAAkiVaWNHTTP26hNAhNHO0/AAAAP/IBAAAAAAAAAUcHAAAcAwAAiLAnsFqM0z/O/ydYBwHtPwAAAD/yAQAAAAAAAAFIBwAAHAMAANFY7sLqndM/T0uE/jXr7D8AAAA/AgIAAAAAAAABSQcAABwDAAAHVwPRFqvTPzqKJokH2ew/AAAAPwICAAAAAAAAAUoHAAAcAwAAPVUY30K40z9GtjFqTczsPwAAAD8RAgAAAAAAAAFLBwAAHAMAAGKpe+gKwdM/UeI8S5O/7D8AAAA/EQIAAAAAAAABTAcAABwDAAB9KIbvoMfTP88tmfHBqew/AAAAPyACAAAAAAAAAU0HAAAcAwAAdFMt7W7F0z/bWaTSB53sPwAAAD8gAgAAAAAAAAFOBwAAHAMAAFH/yeOmvNM/mn/SJR+S7D8AAAA/LwIAAAAAAAABTwcAABwDAAARLFzTSK3TP6Wr3QZlhew/AAAAPy8CAAAAAAAAAVAHAAAcAwAAv648voaZ0z/QxFE+H37sPwAAAD8/AgAAAAAAAAFRBwAAHAMAAErduZ/8fNM/sNfo56p47D8AAAA/PwIAAAAAAAABUgcAABwDAADkteiF1mTTPxvLLsxNfOw/AAAAP14CAAAAAAAAAVMHAAAcAwAAVGVbYLZB0z+GvnSw8H/sPwAAAD9eAgAAAAAAAAFUBwAAHAMAAMzpJj3IINM/WqUAeTaH7D8AAAA/bgIAAAAAAAABVQcAABwDAABNQ0scDALTP5p/0iUfkuw/AAAAP24CAAAAAAAAAVYHAAAcAwAA30YhALTn0j85Id/VZK3sPwAAAD9uAgAAAAAAAAFXBwAAHAMAAIX0qOi/0dI/ZaOawMHR7D8AAAA/jQIAAAAAAAABWAcAABwDAACF9Kjov9HSP2WjmsDB0ew/AAAAP40CAAAAAAAAAVkHAAAcAwAAhfSo6L/R0j9lo5rAwdHsPwAAAD+dAgAAAAAAAAFaBwAAHAMAAIX0qOi/0dI/ZaOawMHR7D8AAAA/nQIAAAAAAAABWwcAABwDAAAprS67gFTXP4+TiH/h5uU/AAAAPwAAAAAAAAAAAVwHAAAcAwAAz1q2o4w+1z+OKkHMPrvlPwAAAD8vAAAAAAAAAAFdBwAAHAMAAM9atqOMPtc/jipBzD675T8AAAA/LwAAAAAAAAABXgcAABwDAADPWrajjD7XP44qQcw+u+U/AAAAPy8AAAAAAAAAAV8HAAAcAwAA7YwJaaoH1z8ZC/AGVsTlPwAAAD8+AAAAAAAAAAFgBwAAHAMAAJsP6lPo89Y/ULm20vjb5T8AAAA/PgAAAAAAAAABYQcAABwDAABbPHxDiuTWPzphoBBt9eU/AAAAP14AAAAAAAAAAWIHAAAcAwAAE5S1MPrS1j+P/M8yhBLmPwAAAD9eAAAAAAAAAAFjBwAAHAMAAO0/UicyytY/w6qW/iYq5j8AAAA/XgAAAAAAAAABZAcAABwDAADclaAizsXWP80/6ZIPSeY/AAAAP20AAAAAAAAAAWUHAAAcAwAAyuvuHWrB1j+459LQg2LmPwAAAD9tAAAAAAAAAAFmBwAAHAMAANyVoCLOxdY/LXBrSQ+F5j8AAAA/jQAAAAAAAAABZwcAABwDAAD4FKspZMzWP60kD6PgmuY/AAAAP40AAAAAAAAAAWgHAAAcAwAACb9cLsjQ1j9334+K4K7mPwAAAD+NAAAAAAAAAAFpBwAAHAMAABtpDjMs1dY/trlhN8m55j8AAAA/rAAAAAAAAAABagcAABwDAAAvE8A3kNnWP7a5YTfJueY/AAAAP6wAAAAAAAAAAWsHAAAcAwAAYxHVRbzm1j9rs4SpmrvmPwAAAD+sAAAAAAAAAAFsBwAAHAMAAJM6kVG28dY/Iq2nG2y95j8AAAA/ywAAAAAAAAABbQcAABwDAAC/Y01dsPzWP+HS1W6DsuY/AAAAP8sAAAAAAAAAAW4HAAAcAwAA7YwJaaoH1z+CC5trJqLmPwAAAD/LAAAAAAAAAAFvBwAAHAMAAC1gd3kIF9c/uFAahCaO5j8AAAA/6gAAAAAAAAABcAcAABwDAABH34GAnh3XPxivDdTgcuY/AAAAP+oAAAAAAAAAAXEHAAAcAwAAfd2Wjsoq1z8MGrs/+FPmPwAAAD/qAAAAAAAAAAFyBwAAHAMAAKkGU5rENdc/uH6LHeE25j8AAAA/CgEAAAAAAAABcwcAABwDAADZLw+mvkDXP87Wod9sHeY/AAAAPwoBAAAAAAAAAXQHAAAcAwAA+4Nyr4ZJ1z/kLrih+APmPwAAAD8KAQAAAAAAAAF1BwAAHAMAACHY1bhOUtc/OmGgEG315T8AAAA/GQEAAAAAAAABdgcAABwDAAA9V+C/5FjXP4+TiH/h5uU/AAAAPxkBAAAAAAAAAXcHAAAcAwAARSw5whZb1z9vph8pbeHlPwAAAD84AQAAAAAAAAF4BwAAHAMAADOCh72yVtc/b6YfKW3h5T8AAAA/OAEAAAAAAAABeQcAABwDAAAh2NW4TlLXPwWz2UTK3eU/AAAAPzgBAAAAAAAAAXoHAAAcAwAAFwN9thxQ1z8Fs9lEyt3lPwAAAD9YAQAAAAAAAAF7BwAAHAMAABcDfbYcUNc/BbPZRMrd5T8AAAA/WAEAAAAAAAABfAcAABwDAAAXA322HFDXPwWz2UTK3eU/AAAAP1gBAAAAAAAAAX0HAAAcAwAAFwN9thxQ1z8Fs9lEyt3lPwAAAD9nAQAAAAAAAAF+BwAAHAMAABcDfbYcUNc/BbPZRMrd5T8AAAA/ZwEAAAAAAAABfwcAABwDAAAXA322HFDXPwWz2UTK3eU/AAAAP2cBAAAAAAAAAYAHAAAcAwAAFwN9thxQ1z8Fs9lEyt3lPwAAAD9nAQAAAAAAAAGBBwAAHAMAABcDfbYcUNc/BbPZRMrd5T8AAAA/hwEAAAAAAAABggcAABwDAAAXA322HFDXPwWz2UTK3eU/AAAAP4cBAAAAAAAAAYMHAAAcAwAAFwN9thxQ1z8Fs9lEyt3lPwAAAD+HAQAAAAAAAAGEBwAAHAMAANkvD6a+QNc/j/zPMoQS5j8AAAA/pgEAAAAAAAABhQcAABwDAADr2cCqIkXXPw6xc4xVKOY/AAAAP8UBAAAAAAAAAYYHAAAcAwAAFwN9thxQ1z9jTKOubEXmPwAAAD/FAQAAAAAAAAGHBwAAHAMAADOCh72yVtc/2dQ7J/hn5j8AAAA/xQEAAAAAAAABiAcAABwDAABfq0PJrGHXP01d1J+DiuY/AAAAP9UBAAAAAAAAAYkHAAAcAwAAl6lY19hu1z9MxhtTJrbmPwAAAD/VAQAAAAAAAAGKBwAAHAMAAM2nbeUEfNc/jQk1s7Hs5j8AAAA/9AEAAAAAAAABiwcAABwDAADpJnjsmoLXP+s5t2mxKOc/AAAAP/QBAAAAAAAAAYwHAAAcAwAAA6aC8zCJ1z+UcBau32LnPwAAAD8EAgAAAAAAAAGNBwAAHAMAAAOmgvMwidc/ldldYYKO5z8AAAA/BAIAAAAAAAABjgcAABwDAAALe9v1YovXP5NCpRQluuc/AAAAPxMCAAAAAAAAAY8HAAAcAwAAC3vb9WKL1z9T0Rob39rnPwAAAD8TAgAAAAAAAAGQBwAAHAMAAAOmgvMwidc/0oW+dLDw5z8AAAA/MgIAAAAAAAABkQcAABwDAAADpoLzMInXPxNgkCGZ++c/AAAAPzICAAAAAAAAAZIHAAAcAwAA6SZ47JqC1z80Tfl3DQHoPwAAAD8yAgAAAAAAAAGTBwAAHAMAAL39u+Cgd9c/NE35dw0B6D8AAAA/QgIAAAAAAAABlAcAABwDAABpgJzL3mPXP37qjlKZ0+c/AAAAP0ICAAAAAAAAAZUHAAAcAwAAaYCcy95j1z9+6o5SmdPnPwAAAD9hAgAAAAAAAAGWBwAAHAMAAGmAnMveY9c/fuqOUpnT5z8AAAA/YQIAAAAAAAABlwcAABwDAABpgJzL3mPXP37qjlKZ0+c/AAAAP2ECAAAAAAAAAZgHAAAcAwAAPwopfmwb1z+/vOafdMnfPwAAAD8AAAAAAAAAAAGZBwAAHAMAACOLHnfWFNc/62wTJIyW3z8AAAA/IAAAAAAAAAABmgcAABwDAAAjix531hTXP+tsEySMlt8/AAAAPyAAAAAAAAAAAZsHAAAcAwAAI4sed9YU1z/rbBMkjJbfPwAAAD8gAAAAAAAAAAGcBwAAHAMAACOLHnfWFNc/62wTJIyW3z8AAAA/PwAAAAAAAAABnQcAABwDAAAjix531hTXP+tsEySMlt8/AAAAPz8AAAAAAAAAAZ4HAAAcAwAAPwopfmwb1z/////////fPwAAAD8/AAAAAAAAAAGfBwAAHAMAAEffgYCeHdc/6qfpPXQZ4D8AAAA/XgAAAAAAAAABoAcAABwDAABZiTOFAiLXP0BDGWCLNuA/AAAAP14AAAAAAAAAAaEHAAAcAwAAdQg+jJgo1z//0Y5mRVfgPwAAAD9eAAAAAAAAAAGiBwAAHAMAAIey75D8LNc/v2AEbf934D8AAAA/fQAAAAAAAAABowcAABwDAAChMfqXkjPXPwnQKK7QoeA/AAAAP30AAAAAAAAAAaQHAAAcAwAAxYVdoVo81z9TP03vocvgPwAAAD+NAAAAAAAAAAGlBwAAHAMAAOEEaKjwQtc/nq5xMHP14D8AAAA/jQAAAAAAAAABpgcAABwDAADr2cCqIkXXP30qUI2hG+E/AAAAP50AAAAAAAAAAacHAAAcAwAA69nAqiJF1z9cpi7qz0HhPwAAAD+dAAAAAAAAAAGoBwAAHAMAAM9atqOMPtc/sUFeDOde4T8AAAA/rAAAAAAAAAABqQcAABwDAADFhV2hWjzXP8YCvIEVceE/AAAAP6wAAAAAAAAAAaoHAAAcAwAAkYdIky4v1z/cwxn3Q4PhPwAAAD/MAAAAAAAAAAGrBwAAHAMAAFmJM4UCItc/kr08aRWF4T8AAAA/zAAAAAAAAAABrAcAABwDAAAHDBRwQA7XP8YCvIEVceE/AAAAP8wAAAAAAAAAAa0HAAAcAwAABwwUcEAO1z/GAryBFXHhPwAAAD/bAAAAAAAAAAGuBwAAHAMAAAcMFHBADtc/xgK8gRVx4T8AAAA/2wAAAAAAAAABrwcAABwDAAAHDBRwQA7XP8YCvIEVceE/AAAAP9sAAAAAAAAAAbAHAAAcAwAAmWXXnnMp2D/qEDHxFkXgPwAAAD8AAAAAAAAAAAGxBwAAHAMAAJll155zKdg/6hAx8RZF4D8AAAA/EAAAAAAAAAABsgcAABwDAACZZdeecynYP+oQMfEWReA/AAAAPxAAAAAAAAAAAbMHAAAcAwAAmWXXnnMp2D/qEDHxFkXgPwAAAD8vAAAAAAAAAAG0BwAAHAMAAJll155zKdg/6hAx8RZF4D8AAAA/LwAAAAAAAAABtQcAABwDAACZZdeecynYP+oQMfEWReA/AAAAPy8AAAAAAAAAAbYHAAAcAwAAmWXXnnMp2D/qEDHxFkXgPwAAAD8vAAAAAAAAAAG3BwAAHAMAAOXA5m+L/dc/nwpUY+hG4D8AAAA/TgAAAAAAAAABuAcAABwDAAC1lypkkfLXP3Xx3ysuTuA/AAAAP04AAAAAAAAAAbkHAAAcAwAAd8S8UzPj1z8fv/e8uVzgPwAAAD9eAAAAAAAAAAG6BwAAHAMAAEubAEg52Nc/NYBVMuhu4D8AAAA/XgAAAAAAAAABuwcAABwDAAAVnes5DcvXP9QhYuItiuA/AAAAP30AAAAAAAAAAbwHAAAcAwAA3Z7WK+G91z8ovZEERafgPwAAAD99AAAAAAAAAAG9BwAAHAMAAKegwR21sNc/Uz9N76HL4D8AAAA/fQAAAAAAAAABvgcAABwDAACV9g8ZUazXP33BCNr+7+A/AAAAP50AAAAAAAAAAb8HAAAcAwAAlfYPGVGs1z89UH7guBDhPwAAAD+dAAAAAAAAAAHABwAAHAMAAKegwR21sNc//N7z5nIx4T8AAAA/nQAAAAAAAAABwQcAABwDAADdntYr4b3XP1J6IwmKTuE/AAAAP7wAAAAAAAAAAcIHAAAcAwAAJUedPnHP1z8cNaTwiWLhPwAAAD+8AAAAAAAAAAHDBwAAHAMAAIlubliX59c/xgK8gRVx4T8AAAA/vAAAAAAAAAABxAcAABwDAADb641tWfvXP7zWsKDPfeE/AAAAP8sAAAAAAAAAAcUHAAAcAwAANT4GhU0R2D+SvTxpFYXhPwAAAD/LAAAAAAAAAAHGBwAAHAMAAJGQfpxBJ9g/kr08aRWF4T8AAAA/6wAAAAAAAAABxwcAABwDAAD/jKi4mUHYP5K9PGkVheE/AAAAP+sAAAAAAAAAAcgHAAAcAwAAYbR50r9Z2D/m7yTYiXbhPwAAAD/6AAAAAAAAAAHJBwAAHAMAAMfbSuzlcdg/8Rswuc9p4T8AAAA/+gAAAAAAAAABygcAABwDAAAhLsMD2ofYP5FU9bVyWeE/AAAAPwoBAAAAAAAAAcsHAAAcAwAAg1WUHQCg2D8SoFFcoUPhPwAAAD8KAQAAAAAAAAHMBwAAHAMAAOd8ZTcmuNg/3PGKkP4r4T8AAAA/KQEAAAAAAAABzQcAABwDAABLpDZRTNDYP6hDxMRbFOE/AAAAPykBAAAAAAAAAc4HAAAcAwAAi3ekYarf2D9zlf34uPzgPwAAAD8pAQAAAAAAAAHPBwAAHAMAAKf2rmhA5tg/qNp8Ebno4D8AAAA/SAEAAAAAAAAB0AcAABwDAAC5oGBtpOrYP/0MZYAt2uA/AAAAP0gBAAAAAAAAAdEHAAAcAwAAy0oScgjv2D+eRSp90MngPwAAAD9IAQAAAAAAAAHSBwAAHAMAAK/LB2ty6Ng/Pn7veXO54D8AAAA/WAEAAAAAAAAB0wcAABwDAACLd6Rhqt/YP3PDbpJzpeA/AAAAP1gBAAAAAAAAAdQHAAAcAwAAVXmPU37S2D9eAhEdRZPgPwAAAD93AQAAAAAAAAHVBwAAHAMAAB97ekVSxdg/lEeQNUV/4D8AAAA/dwEAAAAAAAAB1gcAABwDAADfpww19LXYP8mMD05Fa+A/AAAAP3cBAAAAAAAAAdcHAAAcAwAAqan3Jsio2D9pxdRK6FrgPwAAAD+XAQAAAAAAAAHYBwAAHAMAAF8BMRQ4l9g/Cv6ZR4tK4D8AAAA/lwEAAAAAAAAB2QcAABwDAAApAxwGDIrYP8ojyJqiP+A/AAAAP5cBAAAAAAAAAdoHAAAcAwAA6S+u9a162D9AQxlgizbgPwAAAD+2AQAAAAAAAAHbBwAAHAMAALMxmeeBbdg/ikn27bk04D8AAAA/tgEAAAAAAAAB3AcAABwDAAB1XivXI17YPyBWsAkXMeA/AAAAP7YBAAAAAAAAAd0HAAAcAwAAK7ZkxJNM2D9gMIK2/zvgPwAAAD/TAQAAAAAAAAHeBwAAHAMAAOvi9rM1Pdg/FSqlKNE94D8AAAA/0wEAAAAAAAAB3wcAABwDAABrPBuTeR7YPzUXDn9FQ+A/AAAAP/MBAAAAAAAAAeAHAAAcAwAA0RY1ayf51z+/97y5XEzgPwAAAD/zAQAAAAAAAAHhBwAAHAMAANEWNWsn+dc/v/e8uVxM4D8AAAA/8wEAAAAAAAAB4gcAABwDAADRFjVrJ/nXP7/3vLlcTOA/AAAAP/MBAAAAAAAAAeMHAAAcAwAA0RY1ayf51z+/97y5XEzgPwAAAD8SAgAAAAAAAAHkBwAAHAMAAKVMnLPLG9o/65qEvUY/3z8AAAA/AAAAAAAAAAAB5QcAABwDAADlHwrEKSvaPwEucZm6qN8/AAAAPx8AAAAAAAAAAeYHAAAcAwAA5R8KxCkr2j8BLnGZuqjfPwAAAD8fAAAAAAAAAAHnBwAAHAMAAOUfCsQpK9o/AS5xmbqo3z8AAAA/PgAAAAAAAAAB6AcAABwDAABvToelnw7aPxXBXXUuEuA/AAAAPz4AAAAAAAAAAekHAAAcAwAAAVJdiUf02T/VT9N76DLgPwAAAD8+AAAAAAAAAAHqBwAAHAMAAIOrgWiL1dk/1LgaL4te4D8AAAA/TgAAAAAAAAAB6wcAABwDAADX2+k71avZPx8oP3BciOA/AAAAP14AAAAAAAAAAewHAAAcAwAANeGqEVGE2T9IqvpauazgPwAAAD9eAAAAAAAAAAHtBwAAHAMAAHVnYeA2Vtk/kxkfnIrW4D8AAAA/bQAAAAAAAAAB7gcAABwDAADJl8mzgCzZPx1jFYpEC+E/AAAAP20AAAAAAAAAAe8HAAAcAwAAHcgxh8oC2T98k5dAREfhPwAAAD+MAAAAAAAAAAHwBwAAHAMAAIOiS1943dg/Bt2NLv574T8AAAA/jAAAAAAAAAAB8QcAABwDAADxUb45WLrYP5AmhBy4sOE/AAAAP4wAAAAAAAAAAfIHAAAcAwAAc6viGJyb2D+Qj8vPWtzhPwAAAD+sAAAAAAAAAAHzBwAAHAMAACEuwwPah9g/bwuqLIkC4j8AAAA/rAAAAAAAAAAB9AcAABwDAADzBAf433zYPy+aHzNDI+I/AAAAP6wAAAAAAAAAAfUHAAAcAwAAz7Cj7hd02D+ENU9VWkDiPwAAAD/LAAAAAAAAAAH2BwAAHAMAALMxmeeBbdg/mfasyohS4j8AAAA/ywAAAAAAAAAB9wcAABwDAACzMZnngW3YP9nQfndxXeI/AAAAP8sAAAAAAAAAAfgHAAAcAwAAj9013rlk2D+OyqHpQl/iPwAAAD/LAAAAAAAAAAH5BwAAHAMAAGmJ0tTxW9g/jsqh6UJf4j8AAAA/2wAAAAAAAAAB+gcAABwDAABpidLU8VvYP47KoelCX+I/AAAAP9sAAAAAAAAAAfsHAAAcAwAAaYnS1PFb2D+OyqHpQl/iPwAAAD/bAAAAAAAAAAH8BwAAHAMAAGmJ0tTxW9g/jsqh6UJf4j8AAAA/+gAAAAAAAAAB/QcAABwDAABpidLU8VvYP47KoelCX+I/AAAAP/oAAAAAAAAAAf4HAAAcAwAAVzUOGxmN2T9oafIXcwnhPwAAAD8AAAAAAAAAAAH/BwAAHAMAAFc1DhsZjdk/aGnyF3MJ4T8AAAA/HwAAAAAAAAABAAgAABwDAABXNQ4bGY3ZP2hp8hdzCeE/AAAAPx8AAAAAAAAAAQEIAAAcAwAAVzUOGxmN2T9oafIXcwnhPwAAAD8fAAAAAAAAAAECCAAAHAMAAA+NRwiJe9k/nYAAl7hM4T8AAAA/LwAAAAAAAAABAwgAABwDAAD94pUDJXfZP2c7gX64YOE/AAAAPy8AAAAAAAAAAQQIAAAcAwAA0bnZ9yps2T+81rCgz33hPwAAAD9OAAAAAAAAAAEFCAAAHAMAAKtldu5iY9k/pn6a3kOX4T8AAAA/TgAAAAAAAAABBggAABwDAACZu8Tp/l7ZP0Ygp46JsuE/AAAAP04AAAAAAAAAAQcIAAAcAwAAbZII3gRU2T9QtfkictHhPwAAAD9eAAAAAAAAAAEICAAAHAMAADeU88/YRtk/eje1Dc/14T8AAAA/XgAAAAAAAAABCQgAABwDAAARQJDGED7ZPy+aHzNDI+I/AAAAP30AAAAAAAAAAQoIAAAcAwAA7essvUg12T8E6vKuK1biPwAAAD99AAAAAAAAAAELCAAAHAMAAOMW1LoWM9k/uExd1J+D4j8AAAA/jQAAAAAAAAABDAgAABwDAADbQXu45DDZPy3V9UwrpuI/AAAAP40AAAAAAAAAAQ0IAAAcAwAA4xbUuhYz2T8jqepr5bLiPwAAAD+cAAAAAAAAAAEOCAAAHAMAAP+V3sGsOdk/jZwwUIi24j8AAAA/nAAAAAAAAAABDwgAABwDAAA3lPPP2EbZP1nuaYTlnuI/AAAAP7wAAAAAAAAAARAIAAAcAwAAURP+1m5N2T8DUzpizoHiPwAAAD+8AAAAAAAAAAERCAAAHAMAAFET/tZuTdk/A1M6Ys6B4j8AAAA/vAAAAAAAAAABEggAABwDAABRE/7Wbk3ZPwNTOmLOgeI/AAAAP7wAAAAAAAAAARMIAAAcAwAAURP+1m5N2T8DUzpizoHiPwAAAD/bAAAAAAAAAAEUCAAAHAMAAPGnq4Tj79k/MrsrTNDx4D8AAAA/AAAAAAAAAAABFQgAABwDAADxp6uE4+/ZPzK7K0zQ8eA/AAAAPxAAAAAAAAAAARYIAAAcAwAA8aerhOPv2T8yuytM0PHgPwAAAD8QAAAAAAAAAAEXCAAAHAMAAPGnq4Tj79k/MrsrTNDx4D8AAAA/IAAAAAAAAAABGAgAABwDAACfKoxvIdzZP3L+RKxbKOE/AAAAPyAAAAAAAAAAARkIAAAcAwAAjYDaar3X2T/ysugFLT7hPwAAAD8/AAAAAAAAAAEaCAAAHAMAAHEB0GMn0dk//Ec7mhVd4T8AAAA/PwAAAAAAAAABGwgAABwDAABLrWxaX8jZP5K9PGkVheE/AAAAPz8AAAAAAAAAARwIAAAcAwAAQ9gTWC3G2T869JutQ7/hPwAAAD9eAAAAAAAAAAEdCAAAHAMAAEPYE1gtxtk/uRGHurcA4j8AAAA/XgAAAAAAAAABHggAABwDAAA7A7tV+8PZPw8W/o9xSeI/AAAAP14AAAAAAAAAAR8IAAAcAwAAH4SwTmW92T/ZOcYqFIniPwAAAD9uAAAAAAAAAAEgCAAAHAMAAPsvTUWdtNk/QpZTwlm44j8AAAA/bgAAAAAAAAABIQgAABwDAADhsEI+B67ZP5gxg+Rw1eI/AAAAP40AAAAAAAAAASIIAAAcAwAA4bBCPgeu2T+YMYPkcNXiPwAAAD+NAAAAAAAAAAEjCAAAHAMAAOGwQj4Hrtk/mDGD5HDV4j8AAAA/jQAAAAAAAAABJAgAABwDAADhsEI+B67ZP5gxg+Rw1eI/AAAAP50AAAAAAAAAASUIAAAcAwAA20F7uOQw2T8w+r4VP3/lPwAAAD8AAAAAAAAAAAEmCAAAHAMAANtBe7jkMNk/MPq+FT9/5T8AAAA/HwAAAAAAAAABJwgAABwDAADbQXu45DDZPzD6vhU/f+U/AAAAPx8AAAAAAAAAASgIAAAcAwAACx6Agmb+2D/Qm8vFhJrlPwAAAD8fAAAAAAAAAAEpCAAAHAMAAMtKEnII79g/D3adcm2l5T8AAAA/LwAAAAAAAAABKggAABwDAAB5zfJcRtvYP5pWTK2EruU/AAAAPy8AAAAAAAAAASsIAAAcAwAAFaYhQyDD2D/ZMB5abbnlPwAAAD9OAAAAAAAAAAEsCAAAHAMAALF+UCn6qtg/7vF7z5vL5T8AAAA/TgAAAAAAAAABLQgAABwDAABXLNgRBpXYP/mGzmOE6uU/AAAAP04AAAAAAAAAAS4IAAAcAwAAz7Cj7hd02D+P/M8yhBLmPwAAAD9tAAAAAAAAAAEvCAAAHAMAAEc1b8spU9g/Y0yjrmxF5j8AAAA/bQAAAAAAAAABMAgAABwDAAC9uTqoOzLYPw2DAvOaf+Y/AAAAP20AAAAAAAAAATEIAAAcAwAAHb/7fbcK2D8WgZw6JsrmPwAAAD+MAAAAAAAAAAEyCAAAHAMAAG3vY1EB4dc/QGyf2CUa5z8AAAA/jAAAAAAAAAABMwgAABwDAADdntYr4b3XP9RK6FrIbec/AAAAP4wAAAAAAAAAATQIAAAcAwAAcaKsD4mj1z90VTy+sLTnPwAAAD+cAAAAAAAAAAE1CAAAHAMAAAOmgvMwidc/8nInyyT25z8AAAA/nAAAAAAAAAABNggAABwDAACxKGPebnXXP52phg9TMOg/AAAAP7sAAAAAAAAAATcIAAAcAwAAc1X1zRBm1z9SDPE0x13oPwAAAD+7AAAAAAAAAAE4CAAAHAMAAD1X4L/kWNc/hrq3AGp16D8AAAA/uwAAAAAAAAABOQgAABwDAAAXA322HFDXP8iUia1SgOg/AAAAP9kAAAAAAAAAAToIAAAcAwAA864ZrVRH1z+npyBX3nroPwAAAD/ZAAAAAAAAAAE7CAAAHAMAALPbq5z2N9c/kubC4a9o6D8AAAA/2QAAAAAAAAABPAgAABwDAACz26uc9jfXP5LmwuGvaOg/AAAAP+gAAAAAAAAAAT0IAAAcAwAAs9urnPY31z+S5sLhr2joPwAAAD/oAAAAAAAAAAE+CAAAHAMAALPbq5z2N9c/kubC4a9o6D8AAAA/BwEAAAAAAAABPwgAABwDAACvywdrcujYP6tf5bzIHec/AAAAPwAAAAAAAAAAAUAIAAAcAwAAr8sHa3Lo2D+rX+W8yB3nPwAAAD8QAAAAAAAAAAFBCAAAHAMAAIt3pGGq39g/dIOtV2td5z8AAAA/EAAAAAAAAAABQggAABwDAAB5zfJcRtvYPx+6DJyZl+c/AAAAPy8AAAAAAAAAAUMIAAAcAwAAec3yXEbb2D9d/SX8JM7nPwAAAD8vAAAAAAAAAAFECAAAHAMAAHnN8lxG29g/f1PWBTz/5z8AAAA/PwAAAAAAAAABRQgAABwDAAB5zfJcRtvYPxPJ19Q7J+g/AAAAPz8AAAAAAAAAAUYIAAAcAwAAcfiZWhTZ2D+yauSEgULoPwAAAD8/AAAAAAAAAAFHCAAAHAMAAHnN8lxG29g/8kS2MWpN6D8AAAA/XgAAAAAAAAABSAgAABwDAABnI0FY4tbYP/JEtjFqTeg/AAAAP14AAAAAAAAAAUkIAAAcAwAAZyNBWOLW2D/yRLYxak3oPwAAAD9eAAAAAAAAAAFKCAAAHAMAAGcjQVji1tg/8kS2MWpN6D8AAAA/XgAAAAAAAAABSwgAABwDAABnI0FY4tbYP/JEtjFqTeg/AAAAP24AAAAAAAAAAUwIAAAcAwAA/eKVAyV32T/WeFn0ghbnPwAAAD8AAAAAAAAAAAFNCAAAHAMAAP3ilQMld9k/1nhZ9IIW5z8AAAA/IAAAAAAAAAABTggAABwDAAD94pUDJXfZP9Z4WfSCFuc/AAAAPyAAAAAAAAAAAU8IAAAcAwAA/eKVAyV32T/WeFn0ghbnPwAAAD8gAAAAAAAAAAFQCAAAHAMAAP3ilQMld9k/1nhZ9IIW5z8AAAA/LwAAAAAAAAABUQgAABwDAABRE/7Wbk3ZP3axHvElBuc/AAAAPy8AAAAAAAAAAVIIAAAcAwAAP2lM0gpJ2T8MvtgMgwLnPwAAAD8/AAAAAAAAAAFTCAAAHAMAACHqQct0Qtk/DL7YDIMC5z8AAAA/PwAAAAAAAAABVAgAABwDAAAh6kHLdELZPyyrQWP3B+c/AAAAPz8AAAAAAAAAAVUIAAAcAwAAIepBy3RC2T/hpGTVyAnnPwAAAD8/AAAAAAAAAAFWCAAAHAMAACHqQct0Qtk/AJLNKz0P5z8AAAA/XgAAAAAAAAABVwgAABwDAAAh6kHLdELZPwCSzSs9D+c/AAAAP14AAAAAAAAAAVgIAAAcAwAABbjuBVd52T/2ZcJK9xvnPwAAAD99AAAAAAAAAAFZCAAAHAMAAH2JcSThldk/YFkIL5of5z8AAAA/fQAAAAAAAAABWggAABwDAAD7L01FnbTZP8pMThM9I+c/AAAAP50AAAAAAAAAAVsIAAAcAwAAcQHQYyfR2T/rObdpsSjnPwAAAD+dAAAAAAAAAAFcCAAAHAMAAMN+73jp5Nk/lQfP+jw35z8AAAA/nQAAAAAAAAABXQgAABwDAAD5fASHFfLZP/XOCf6ZR+c/AAAAP7wAAAAAAAAAAV4IAAAcAwAAFfwOjqv42T+/iYrlmVvnPwAAAD+8AAAAAAAAAAFfCAAAHAMAAA0ntot59tk/FiW6B7F45z8AAAA/vAAAAAAAAAABYAgAABwDAADLU0h7G+fZP4qtUoA8m+c/AAAAP9sAAAAAAAAAAWEIAAAcAwAAYVceX8PM2T//Nev4x73nPwAAAD/bAAAAAAAAAAFiCAAAHAMAANfb6TvVq9k/k6vsx8fl5z8AAAA/6wAAAAAAAAABYwgAABwDAABFi1wWtYjZP5QUNHtqEeg/AAAAP+sAAAAAAAAAAWQIAAAcAwAAhxET5Zpa2T9zkBLYmDfoPwAAAD/rAAAAAAAAAAFlCAAAHAMAANtBe7jkMNk/nBLOwvVb6D8AAAA/CgEAAAAAAAABZggAABwDAABJ8e2SxA3ZP/Ct/eQMeeg/AAAAPwoBAAAAAAAAAWcIAAAcAwAA5ckceZ712D8Ib1taO4voPwAAAD8KAQAAAAAAAAFoCAAAHAMAAMtKEnII79g//EJQefWX6D8AAAA/KQEAAAAAAAABaQgAABwDAADBdblv1uzYPxwwuc9pneg/AAAAPykBAAAAAAAAAWoIAAAcAwAAwXW5b9bs2D+yPHPrxpnoPwAAAD8pAQAAAAAAAAFrCAAAHAMAAEnx7ZLEDdk/kk8KlVKU6D8AAAA/SQEAAAAAAAABbAgAABwDAADJl8mzgCzZP71ofswMjeg/AAAAP0kBAAAAAAAAAW0IAAAcAwAAdWdh4DZW2T+cexV2mIfoPwAAAD9JAQAAAAAAAAFuCAAAHAMAABlioAq7fdk/54HyA8eF6D8AAAA/WAEAAAAAAAABbwgAABwDAADX2+k71avZP32OrB8kgug/AAAAP1gBAAAAAAAAAXAIAAAcAwAAl1Uzbe/Z2T+npyBX3nroPwAAAD93AQAAAAAAAAFxCAAAHAMAAC97GZVB/9k/R+DlU4Fq6D8AAAA/dwEAAAAAAAABcggAABwDAACLzZGsNRXaPxEyH4jeUug/AAAAP3cBAAAAAAAAAXMIAAAcAwAAi82RrDUV2j8RMh+I3lLoPwAAAD+lAQAAAAAAAAF0CAAAHAMAAIvNkaw1Fdo/ETIfiN5S6D8AAAA/pQEAAAAAAAABdQgAABwDAACLzZGsNRXaPxEyH4jeUug/AAAAP6UBAAAAAAAAAXYIAAAcAwAAjz4hE/oy3j8VrIOAFEPMPwAAAD8AAAAAAAAAAAF3CAAAHAMAAI8+IRP6Mt4/FayDgBRDzD8AAAA/EAAAAAAAAAABeAgAABwDAACPPiET+jLePxWsg4AUQ8w/AAAAPxAAAAAAAAAAAXkIAAAcAwAAjz4hE/oy3j8VrIOAFEPMPwAAAD8vAAAAAAAAAAF6CAAAHAMAANmZMOQRB94/awzdiEPdyz8AAAA/LwAAAAAAAAABewgAABwDAABzcl/K6+7dP5clUcD91cs/AAAAPy8AAAAAAAAAAXwIAAAcAwAALcqYt1vd3T9rDN2IQ93LPwAAAD8/AAAAAAAAAAF9CAAAHAMAANF3IKBnx90/F9r0Gc/ryz8AAAA/PwAAAAAAAAABfggAABwDAABZpp2B3ardP+kpyJW3Hsw/AAAAP14AAAAAAAAAAX8IAAAcAwAA3f/BYCGM3T9pR7OiK2DMPwAAAD9eAAAAAAAAAAGACAAAHAMAAHEDmETJcd0/k5v9883bzD8AAAA/XgAAAAAAAAABgQgAABwDAAAN3MYqo1ndP5HW0w22Xs0/AAAAP30AAAAAAAAAAYIIAAAcAwAAywhZGkVK3T+REaonnuHNPwAAAD99AAAAAAAAAAGDCAAAHAMAAJ/fnA5LP90/NxqY0hFzzj8AAAA/fQAAAAAAAAABhAgAABwDAACDYJIHtTjdP2HXKddWGs8/AAAAP40AAAAAAAAAAYUIAAAcAwAAg2CSB7U43T8zYtNsJ9DPPwAAAD+NAAAAAAAAAAGGCAAAHAMAAJ/fnA5LP90/ro+yOLY70D8AAAA/rAAAAAAAAAABhwgAABwDAADLCFkaRUrdP0Nu+7pYj9A/AAAAP6wAAAAAAAAAAYgIAAAcAwAAH4Z4Lwde3T8BZrh0tdvQPwAAAD+sAAAAAAAAAAGJCAAAHAMAAF1Z5j9lbd0/V2ovSm8k0T8AAAA/ywAAAAAAAAABiggAABwDAACdLFRQw3zdPwChjo6dXtE/AAAAP8sAAAAAAAAAAYsIAAAcAwAA1SppXu+J3T/qsb9/tKPRPwAAAD/LAAAAAAAAAAGMCAAAHAMAAO+pc2WFkN0/KfXY3z/a0T8AAAA/6wAAAAAAAAABjQgAABwDAAAT/tZuTZndPyheIJPiBdI/AAAAP+sAAAAAAAAAAY4IAAAcAwAAE/7Wbk2Z3T8ox2dGhTHSPwAAAD/rAAAAAAAAAAGPCAAAHAMAAAFUJWrplN0/51XdTD9S0j8AAAA/+gAAAAAAAAABkAgAABwDAADd/8FgIYzdPzzxDG9Wb9I/AAAAP/oAAAAAAAAAAZEIAAAcAwAAnSxUUMN83T99y94bP3rSPwAAAD8aAQAAAAAAAAGSCAAAHAMAAF1Z5j9lbd0/UbJq5ISB0j8AAAA/GgEAAAAAAAABkwgAABwDAAAN3MYqo1ndP7ylsMgnhdI/AAAAPykBAAAAAAAAAZQIAAAcAwAAr4lOE69D3T8R2Jg3nHbSPwAAAD8pAQAAAAAAAAGVCAAAHAMAAFU31vu6Ld0/aAqBphBo0j8AAAA/OQEAAAAAAAABlggAABwDAAApDhrwwCLdP6kSxOyzG9I/AAAAPzkBAAAAAAAAAZcIAAAcAwAAKQ4a8MAi3T+pEsTssxvSPwAAAD9YAQAAAAAAAAGYCAAAHAMAACkOGvDAIt0/qRLE7LMb0j8AAAA/WAEAAAAAAAABmQgAABwDAAApDhrwwCLdP6kSxOyzG9I/AAAAP1gBAAAAAAAAAZoIAAAcAwAAY3LAevy03D/Ci+bHzNDQPwAAAD8AAAAAAAAAAAGbCAAAHAMAAGNywHr8tNw/wovmx8zQ0D8AAAA/EAAAAAAAAAABnAgAABwDAABjcsB6/LTcP8KL5sfM0NA/AAAAPxAAAAAAAAAAAZ0IAAAcAwAAM5a7sHrn3D/Ci+bHzNDQPwAAAD8fAAAAAAAAAAGeCAAAHAMAANeQ+tr+Dt0/rcqIUp6+0D8AAAA/HwAAAAAAAAABnwgAABwDAACVCkQMGT3dPywW5fjMqNA/AAAAPz8AAAAAAAAAAaAIAAAcAwAAcQOYRMlx3T9YL1kwh6HQPwAAAD8/AAAAAAAAAAGhCAAAHAMAAD8nk3pHpN0/wiKfFCql0D8AAAA/TgAAAAAAAAABoggAABwDAAD1y4OpL9DdP8IinxQqpdA/AAAAP04AAAAAAAAAAaMIAAAcAwAArXB02Bf83T+YCSvdb6zQPwAAAD9eAAAAAAAAAAGkCAAAHAMAAFFrswKcI94/F77ONkHC0D8AAAA/XgAAAAAAAAABpQgAABwDAAADEKQxhE/eP2tZ/lhY39A/AAAAP30AAAAAAAAAAaYIAAAcAwAA1TOfZwKC3j9WAeiWzPjQPwAAAD99AAAAAAAAAAGnCAAAHAMAANUzn2cCgt4/VgHolsz40D8AAAA/fQAAAAAAAAABqAgAABwDAADVM59nAoLeP1YB6JbM+NA/AAAAP40AAAAAAAAAAakIAAAcAwAA1TOfZwKC3j9WAeiWzPjQPwAAAD+NAAAAAAAAAAGqCAAAHAMAAMEsku+h8N8/O6TrnkFtzT8AAAA/AAAAAAAAAAABqwgAABwDAADBLJLvofDfPzuk655Bbc0/AAAAPyAAAAAAAAAAAawIAAAcAwAAwSyS76Hw3z87pOueQW3NPwAAAD8gAAAAAAAAAAGtCAAAHAMAAMEsku+h8N8/O6TrnkFtzT8AAAA/IAAAAAAAAAABrggAABwDAAAVXfrC68bfP7vvR0VwV80/AAAAPz8AAAAAAAAAAa8IAAAcAwAA993vu1XA3z8P9L4aKqDNPwAAAD8/AAAAAAAAAAGwCAAAHAMAAOczPrfxu98/u5NlEvsFzj8AAAA/TwAAAAAAAAABsQgAABwDAADnMz638bvfPw0BJJtXes4/AAAAP08AAAAAAAAAAbIIAAAcAwAA3V7ltL+53z83VW7s+fXOPwAAAD9eAAAAAAAAAAGzCAAAHAMAAOczPrfxu98/M/mLuYSkzz8AAAA/XgAAAAAAAAABtAgAABwDAAALiKHAucTfP2614IvNMNA/AAAAP24AAAAAAAAAAbUIAAAcAwAAHTJTxR3J3z9uh2/yEojQPwAAAD99AAAAAAAAAAG2CAAAHAMAAEtbD9EX1N8/AWa4dLXb0D8AAAA/fQAAAAAAAAABtwgAABwDAABl2hnYrdrfPytRuxK1K9E/AAAAP40AAAAAAAAAAbgIAAAcAwAAo62H6Avq3z9qlNRyQGLRPwAAAD+NAAAAAAAAAAG5CAAAHAMAAMsB6/HT8t8/KSNKefqC0T8AAAA/rAAAAAAAAAABuggAABwDAADtVU77m/vfP5YWkF2dhtE/AAAAP6wAAAAAAAAAAbsIAAAcAwAA7VVO+5v73z+WFpBdnYbRPwAAAD+sAAAAAAAAAAG8CAAAHAMAAO1VTvub+98/lhaQXZ2G0T8AAAA/vAAAAAAAAAABvQgAABwDAADtVU77m/vfP5YWkF2dhtE/AAAAP7wAAAAAAAAAAb4IAAAcAwAAQuR1MjMv4D87pOueQW3NPwAAAD8AAAAAAAAAAAG/CAAAHAMAAELkdTIzL+A/O6TrnkFtzT8AAAA/DwAAAAAAAAABwAgAABwDAABC5HUyMy/gPzuk655Bbc0/AAAAPw8AAAAAAAAAAcEIAAAcAwAAQuR1MjMv4D87pOueQW3NPwAAAD8PAAAAAAAAAAHCCAAAHAMAAELkdTIzL+A/O6TrnkFtzT8AAAA/LwAAAAAAAAABwwgAABwDAABC5HUyMy/gPzuk655Bbc0/AAAAPy8AAAAAAAAAAcQIAAAcAwAA9HdeP0Y74D/hUPcWQK3OPwAAAD8vAAAAAAAAAAHFCAAAHAMAAOyiBT0UOeA/i8IsdVZqzz8AAAA/TgAAAAAAAAABxggAABwDAABeY4A5yTXgP5nOVMOHKdA/AAAAP04AAAAAAAAAAccIAAAcAwAAXmOAOck14D9t8LaltbPQPwAAAD9eAAAAAAAAAAHICAAAHAMAANj4UziwNOA/v8a84bRT0T8AAAA/XgAAAAAAAAAByQgAABwDAADSI/s1fjLgPz62NlVu7NE/AAAAP14AAAAAAAAAAcoIAAAcAwAAtqTwLugr4D/S/caKs2vSPwAAAD99AAAAAAAAAAHLCAAAHAMAAJol5idSJeA/+1ER3FXn0j8AAAA/fQAAAAAAAAABzAgAABwDAACaJeYnUiXgP/tREdxV59I/AAAAP30AAAAAAAAAAc0IAAAcAwAAmiXmJ1Il4D/7URHcVefSPwAAAD+MAAAAAAAAAAHOCAAAHAMAAJol5idSJeA/+1ER3FXn0j8AAAA/jAAAAAAAAAABzwgAABwDAADRdyCgZ8fdP9wtjxuAadY/AAAAPwAAAAAAAAAAAdAIAAAcAwAA0XcgoGfH3T/cLY8bgGnWPwAAAD8PAAAAAAAAAAHRCAAAHAMAAC194XXjn90/HAhhyGh01j8AAAA/DwAAAAAAAAAB0ggAABwDAAC/gLdZi4XdPzDJvj2XhtY/AAAAPy8AAAAAAAAAAdMIAAAcAwAAXVnmP2Vt3T9FihyzxZjWPwAAAD8vAAAAAAAAAAHUCAAAHAMAAB+GeC8HXt0/BRmSuX+51j8AAAA/LwAAAAAAAAAB1QgAABwDAADnh2Mh21DdP5uOk4h/4dY/AAAAPz4AAAAAAAAAAdYIAAAcAwAAwzMAGBNI3T9ExfLMrRvXPwAAAD8+AAAAAAAAAAHXCAAAHAMAAK+JThOvQ90/xOLd2SFd1z8AAAA/XQAAAAAAAAAB2AgAABwDAACviU4Tr0PdPxjnVK/bpdc/AAAAP10AAAAAAAAAAdkIAAAcAwAAywhZGkVK3T+YBEC8T+fXPwAAAD9sAAAAAAAAAAHaCAAAHAMAAAEHbihxV90/6wi3kQkw2D8AAAA/bAAAAAAAAAAB2wgAABwDAABB2ts4z2bdP5c/FtY3atg/AAAAP3wAAAAAAAAAAdwIAAAcAwAAi4KiS1943T8rtRelN5LYPwAAAD98AAAAAAAAAAHdCAAAHAMAAPd+zGe3kt0/QHZ1Gmak2D8AAAA/mwAAAAAAAAAB3ggAABwDAAB3JaiIc7HdP2uP6VEgndg/AAAAP5sAAAAAAAAAAd8IAAAcAwAA7fYqp/3N3T8W9LkvCYDYPwAAAD+bAAAAAAAAAAHgCAAAHAMAAFEe/MAj5t0/FYtyfGZU2D8AAAA/qwAAAAAAAAAB4QgAABwDAACtcHTYF/zdPyx6QYtPD9g/AAAAP6sAAAAAAAAAAeIIAAAcAwAA/e2T7dkP3j9BaRCaOMrXPwAAAD/KAAAAAAAAAAHjCAAAHAMAADvBAf43H94/hHFT4Nt91z8AAAA/ygAAAAAAAAAB5AgAABwDAABn6r0JMireP1mGUELcLdc/AAAAP9oAAAAAAAAAAeUIAAAcAwAAhWnIEMgw3j8aQzfiUPfWPwAAAD/aAAAAAAAAAAHmCAAAHAMAAI8+IRP6Mt4/hs01E1HP1j8AAAA/6QAAAAAAAAAB5wgAABwDAACFacgQyDDeP/BXNERRp9Y/AAAAP+kAAAAAAAAAAegIAAAcAwAAc78WDGQs3j/wVzREUafWPwAAAD8IAQAAAAAAAAHpCAAAHAMAAF8VZQcAKN4/hWTuX66j1j8AAAA/CAEAAAAAAAAB6ggAABwDAABRa7MCnCPeP4Vk7l+uo9Y/AAAAPwgBAAAAAAAAAesIAAAcAwAARZZaAGoh3j+FZO5frqPWPwAAAD8IAQAAAAAAAAHsCAAAHAMAADPsqPsFHd4/RlyrGQvw1j8AAAA/GAEAAAAAAAAB7QgAABwDAAA7wQH+Nx/eP9rRrOgKGNc/AAAAPzcBAAAAAAAAAe4IAAAcAwAAM+yo+wUd3j9a75f1flnXPwAAAD83AQAAAAAAAAHvCAAAHAMAADvBAf43H94/WMEmXMSw1z8AAAA/RwEAAAAAAAAB8AgAABwDAABFlloAaiHeP1eTtcIJCNg/AAAAP0cBAAAAAAAAAfEIAAAcAwAAWUAMBc4l3j+rlyyYw1DYPwAAAD9XAQAAAAAAAAHyCAAAHAMAAFlADAXOJd4/a4/pUSCd2D8AAAA/VwEAAAAAAAAB8wgAABwDAABfFWUHACjeP2pheLhl9Ng/AAAAP3YBAAAAAAAAAfQIAAAcAwAAO8EB/jcf3j/TJk0DTk/ZPwAAAD92AQAAAAAAAAH1CAAAHAMAAP3tk+3ZD94//RFQoU2f2T8AAAA/dgEAAAAAAAAB9ggAABwDAAC1Rc3aSf7dP+YigZJk5Nk/AAAAP5UBAAAAAAAAAfcIAAAcAwAAR0mjvvHj3T+8clQOTRfaPwAAAD+VAQAAAAAAAAH4CAAAHAMAANlMeaKZyd0/u9ubwe9C2j8AAAA/lQEAAAAAAAAB+QgAABwDAAB3JaiIc7HdP8+c+TYeVdo/AAAAP6UBAAAAAAAAAfoIAAAcAwAA5dQaY1OO3T/7tW1u2E3aPwAAAD+lAQAAAAAAAAH7CAAAHAMAAHnY8Eb7c90/kMInijVK2j8AAAA/xAEAAAAAAAAB/AgAABwDAAAvMCo0a2LdP3sByhQHONo/AAAAP8QBAAAAAAAAAf0IAAAcAwAA54djIdtQ3T+8clQOTRfaPwAAAD/UAQAAAAAAAAH+CAAAHAMAAMMzABgTSN0/Jv1SP03v2T8AAAA/1AEAAAAAAAAB/wgAABwDAAC7XqcV4UXdP703fvRklNk/AAAAP+MBAAAAAAAAAQAJAAAcAwAAu16nFeFF3T+9N370ZJTZPwAAAD/jAQAAAAAAAAEBCQAAHAMAALtepxXhRd0/vTd+9GSU2T8AAAA/AgIAAAAAAAABAgkAABwDAAC7XqcV4UXdP703fvRklNk/AAAAPwICAAAAAAAAAQMJAAAcAwAAFRBDgXOJ3z8JaA9sxzDVPwAAAD8AAAAAAAAAAAEECQAAHAMAABUQQ4Fzid8/CWgPbMcw1T8AAAA/EAAAAAAAAAABBQkAABwDAAAVEEOBc4nfPwloD2zHMNU/AAAAPxAAAAAAAAAAAQYJAAAcAwAA6eaGdXl+3z+0cP0WO8LVPwAAAD8vAAAAAAAAAAEHCQAAHAMAALu9yml/c98/R09Gmd0V1j8AAAA/LwAAAAAAAAABCAkAABwDAACnExllG2/fP1ziMnVRf9Y/AAAAPz8AAAAAAAAAAQkJAAAcAwAAlWlnYLdq3z+wT/H9rfPWPwAAAD9OAAAAAAAAAAEKCQAAHAMAAIW/tVtTZt8/mclpomdk1z8AAAA/TgAAAAAAAAABCwkAABwDAABpQKtUvV/fP+w2KCvE2Nc/AAAAP04AAAAAAAAAAQwJAAAcAwAAaUCrVL1f3z9ApOazIE3YPwAAAD9eAAAAAAAAAAENCQAAHAMAAGlAq1S9X98/qmm7/gio2D8AAAA/XgAAAAAAAAABDgkAABwDAABpQKtUvV/fPymHpgt96dg/AAAAP30AAAAAAAAAAQ8JAAAcAwAAcRUEV+9h3z9/ItYtlAbZPwAAAD99AAAAAAAAAAEQCQAAHAMAAHvqXFkhZN8/fyLWLZQG2T8AAAA/jQAAAAAAAAABEQkAABwDAACVaWdgt2rfP38i1i2UBtk/AAAAP40AAAAAAAAAARIJAAAcAwAAlWlnYLdq3z9/ItYtlAbZPwAAAD+NAAAAAAAAAAETCQAAHAMAAJVpZ2C3at8/fyLWLZQG2T8AAAA/jQAAAAAAAAABFAkAABwDAACVaWdgt2rfP38i1i2UBtk/AAAAP50AAAAAAAAAARUJAAAcAwAAS1sP0RfU3z+b6nW79DLWPwAAAD8AAAAAAAAAAAEWCQAAHAMAAEtbD9EX1N8/m+p1u/Qy1j8AAAA/HwAAAAAAAAABFwkAABwDAABLWw/RF9TfP5vqdbv0MtY/AAAAPx8AAAAAAAAAARgJAAAcAwAAS1sP0RfU3z+b6nW79DLWPwAAAD8fAAAAAAAAAAEZCQAAHAMAAEtbD9EX1N8/m+p1u/Qy1j8AAAA/PwAAAAAAAAABGgkAABwDAABLWw/RF9TfP5vqdbv0MtY/AAAAPz8AAAAAAAAAARsJAAAcAwAAS1sP0RfU3z+b6nW79DLWPwAAAD8/AAAAAAAAAAEcCQAAHAMAAG2vctrf3N8/ileJ34DJ1T8AAAA/TgAAAAAAAAABHQkAABwDAADT1kP0BfXfPwij5YWvs9U/AAAAP04AAAAAAAAAAR4JAAAcAwAALim8C/oK4D8Io+WFr7PVPwAAAD9uAAAAAAAAAAEfCQAAHAMAAH6m2yC8HuA/Xj4VqMbQ1T8AAAA/bgAAAAAAAAABIAkAABwDAABMuc40ZTHgP4jA0JIj9dU/AAAAP24AAAAAAAAAASEJAAAcAwAABiIQRKo/4D+b6nW79DLWPwAAAD+NAAAAAAAAAAEiCQAAHAMAAK7gn06LSeA/B0cDUzpi1j8AAAA/jQAAAAAAAAABIwkAABwDAAA+ICVS1kzgPxtxqHsLoNY/AAAAP40AAAAAAAAAASQJAAAcAwAAPiAlUtZM4D/aaGU1aOzWPwAAAD+rAAAAAAAAAAElCQAAHAMAABD3aEbcQeA/2Dr0m61D1z8AAAA/qwAAAAAAAAABJgkAABwDAABMuc40ZTHgP5gysVUKkNc/AAAAP6sAAAAAAAAAAScJAAAcAwAAAhEIItUf4D/sNigrxNjXPwAAAD/KAAAAAAAAAAEoCQAAHAMAAMQ9mhF3EOA/LHpBi08P2D8AAAA/ygAAAAAAAAABKQkAABwDAACWFN4FfQXgP2u9WuvaRdg/AAAAP8oAAAAAAAAAASoJAAAcAwAA44D1+Gn53z+XPxbWN2rYPwAAAD/aAAAAAAAAAAErCQAAHAMAAK+C4Oo97N8/rAB0S2Z82D8AAAA/2gAAAAAAAAABLAkAABwDAAB3hMvcEd/fP+vaRfhOh9g/AAAAP/kAAAAAAAAAAS0JAAAcAwAAXQXB1XvY3z8W9LkvCYDYPwAAAD/5AAAAAAAAAAEuCQAAHAMAAFMwaNNJ1t8/QQ0uZ8N42D8AAAA/+QAAAAAAAAABLwkAABwDAABTMGjTSdbfP5c/FtY3atg/AAAAPwkBAAAAAAAAATAJAAAcAwAA44D1+Gn53z+rlyyYw1DYPwAAAD8YAQAAAAAAAAExCQAAHAMAAKi+jwrhCeA/we9CWk832D8AAAA/GAEAAAAAAAABMgkAABwDAAB+ptsgvB7gP4EVca1mLNg/AAAAPzgBAAAAAAAAATMJAAAcAwAAXmOAOck14D/rCLeRCTDYPwAAAD84AQAAAAAAAAE0CQAAHAMAAD4gJVLWTOA/ltbOIpU+2D8AAAA/OAEAAAAAAAABNQkAABwDAACYcp1pymLgPxWLcnxmVNg/AAAAP0cBAAAAAAAAATYJAAAcAwAA4BpkfFp04D9rJqKefXHYPwAAAD9HAQAAAAAAAAE3CQAAHAMAACjDKo/qheA/gOf/E6yD2D8AAAA/ZwEAAAAAAAABOAkAABwDAADkK2yeL5TgP+vaRfhOh9g/AAAAP2cBAAAAAAAAATkJAAAcAwAAlr9Uq0Kg4D9BDS5nw3jYPwAAAD92AQAAAAAAAAE6CQAAHAMAAJa/VKtCoOA/QQ0uZ8N42D8AAAA/dgEAAAAAAAABOwkAABwDAACWv1SrQqDgP0ENLmfDeNg/AAAAP3YBAAAAAAAAATwJAAAcAwAAlr9Uq0Kg4D9BDS5nw3jYPwAAAD+GAQAAAAAAAAE9CQAAHAMAAAGUFuEKmdU/XDy5xZNb7D8AAAA/AAAAAAAAAAABPgkAABwDAAABlBbhCpnVP1w8ucWTW+w/AAAAPw8AAAAAAAAAAT8JAAAcAwAAAZQW4QqZ1T9cPLnFk1vsPwAAAD8PAAAAAAAAAAFACQAAHAMAAAGUFuEKmdU/XDy5xZNb7D8AAAA/LwAAAAAAAAABQQkAABwDAABDGs2v8GrVP4QnvGOTq+w/AAAAPy8AAAAAAAAAAUIJAAAcAwAA1R2jk5hQ1T/QluCkZNXsPwAAAD8+AAAAAAAAAAFDCQAAHAMAAHL20XlyONU/zv8nWAcB7T8AAAA/PgAAAAAAAAABRAkAABwDAAAOzwBgTCDVP2N1KScHKe0/AAAAP04AAAAAAAAAAUUJAAAcAwAAotLWQ/QF1T/uvh8VwV3tPwAAAD9OAAAAAAAAAAFGCQAAHAMAACsBVCVq6dQ/LQI5dUyU7T8AAAA/bQAAAAAAAAABRwkAABwDAADZgzQQqNXUP/glARDv0+0/AAAAP20AAAAAAAAAAUgJAAAcAwAArFp4BK7K1D8LUKY4wBHuPwAAAD9tAAAAAAAAAAFJCQAAHAMAAIcGFfvlwdQ/3595tKhE7j8AAAA/jAAAAAAAAAABSgkAABwDAABb3Vjv67bUP3UVe4OobO4/AAAAP4wAAAAAAAAAAUsJAAAcAwAALbSc4/Gr1D81pPCJYo3uPwAAAD+MAAAAAAAAAAFMCQAAHAMAAACL4Nf3oNQ/a1K3VQWl7j8AAAA/nAAAAAAAAAABTQkAABwDAADSYSTM/ZXUP38TFcszt+4/AAAAP5wAAAAAAAAAAU4JAAAcAwAAgeQEtzuC1D+pLIkC7q/uPwAAAD+7AAAAAAAAAAFPCQAAHAMAAIHkBLc7gtQ/qSyJAu6v7j8AAAA/uwAAAAAAAAABUAkAABwDAACB5AS3O4LUP6ksiQLur+4/AAAAP7sAAAAAAAAAAVEJAAAcAwAAgeQEtzuC1D+pLIkC7q/uPwAAAD/LAAAAAAAAAAFSCQAAHAMAAEJnhPFoqNU/Qf5sBGMp7j8AAAA/AAAAAAAAAAABUwkAABwDAABCZ4TxaKjVP0H+bARjKe4/AAAAPx8AAAAAAAAAAVQJAAAcAwAAQmeE8Wio1T9B/mwEYynuPwAAAD8fAAAAAAAAAAFVCQAAHAMAAEJnhPFoqNU/Qf5sBGMp7j8AAAA/HwAAAAAAAAABVgkAABwDAABCZ4TxaKjVP0H+bARjKe4/AAAAPz8AAAAAAAAAAVcJAAAcAwAAXeaO+P6u1T/rNMxIkWPuPwAAAD8/AAAAAAAAAAFYCQAAHAMAAGW75/owsdU/1dy1hgV97j8AAAA/TgAAAAAAAAABWQkAABwDAAB2ZZn/lLXVP/9ecXFioe4/AAAAP04AAAAAAAAAAVoJAAAcAwAAkeSjBiu81T//x7gkBc3uPwAAAD9eAAAAAAAAAAFbCQAAHAMAAMANYBIlx9U/f+WjMXkO7z8AAAA/bQAAAAAAAAABXAkAABwDAADbjGoZu83VP/0Cjz7tT+8/AAAAP20AAAAAAAAAAV0JAAAcAwAA9gt1IFHU1T/nE8AvBJXvPwAAAD99AAAAAAAAAAFeCQAAHAMAAAm2JiW12NU/BWpwORvG7z8AAAA/fQAAAAAAAAABXwkAABwDAAD/4M0ig9bVPzHsKyR46u8/AAAAP5wAAAAAAAAAAWAJAAAcAwAAwA1gEiXH1T8x7CskeOrvPwAAAD+cAAAAAAAAAAFhCQAAHAMAAMANYBIlx9U/MewrJHjq7z8AAAA/nAAAAAAAAAABYgkAABwDAADADWASJcfVPzHsKyR46u8/AAAAP7wAAAAAAAAAAWMJAAAcAwAAwA1gEiXH1T8x7CskeOrvPwAAAD+8AAAAAAAAAAFkCQAAHAMAAE74W7s1ZdY/9o5Iw5H/7T8AAAA/AAAAAAAAAAABZQkAABwDAABO+Fu7NWXWP/aOSMOR/+0/AAAAPw8AAAAAAAAAAWYJAAAcAwAATvhbuzVl1j/2jkjDkf/tPwAAAD8PAAAAAAAAAAFnCQAAHAMAAE74W7s1ZdY/9o5Iw5H/7T8AAAA/OAAAAAAAAAABaAkAABwDAABO+Fu7NWXWP/aOSMOR/+0/AAAAPzgAAAAAAAAAAWkJAAAcAwAATvhbuzVl1j/2jkjDkf/tPwAAAD84AAAAAAAAAAFqCQAAHAMAAE74W7s1ZdY/9o5Iw5H/7T8AAAA/OAAAAAAAAAABawkAABwDAABO+Fu7NWXWP/aOSMOR/+0/AAAAPzgAAAAAAAAAAWwJAAAcAwAATvhbuzVl1j/2jkjDkf/tPwAAAD84AAAAAAAAAAFtCQAAHAMAAE74W7s1ZdY/9o5Iw5H/7T8AAAA/RwAAAAAAAAABbgkAABwDAAA4m2H4SZ7WP40yuytM0O0/AAAAP2YAAAAAAAAAAW8JAAAcAwAAt0E9GQa91j+XXsYMksPtPwAAAD+GAAAAAAAAAAFwCQAAHAMAAEG9cTz03dY/DH4X0nq67T8AAAA/hgAAAAAAAAABcQkAABwDAADRDf9hFAHXP6GK0e3Xtu0/AAAAP4YAAAAAAAAAAXIJAAAcAwAAT7TagtAf1z9XhPRfqbjtPwAAAD+VAAAAAAAAAAFzCQAAHAMAALPbq5z2N9c/wXc6REy87T8AAAA/pQAAAAAAAAABdAkAABwDAADzrhmtVEfXP5dexgySw+0/AAAAP6UAAAAAAAAAAXUJAAAcAwAADy4ktOpN1z9DLN6dHdLtPwAAAD+1AAAAAAAAAAF2CQAAHAMAAA8uJLTqTdc/DedehR3m7T8AAAA/tQAAAAAAAAABdwkAABwDAADzrhmtVEfXP6uIazVjAe4/AAAAP9QAAAAAAAAAAXgJAAAcAwAAqQZTmsQ11z//I5tXeh7uPwAAAD/UAAAAAAAAAAF5CQAAHAMAADU10Hs6Gdc/K6ZWQtdC7j8AAAA/4wAAAAAAAAABegkAABwDAADHOKZf4v7WP4FBhmTuX+4/AAAAP+MAAAAAAAAAAXsJAAAcAwAAbeYtSO7o1j/V3LWGBX3uPwAAAD/zAAAAAAAAAAF8CQAAHAMAAP/pAyyWztY/VZFZ4NaS7j8AAAA/8wAAAAAAAAABfQkAABwDAAC3QT0ZBr3WP0llTv+Qn+4/AAAAPxIBAAAAAAAAAX4JAAAcAwAAgEMoC9qv1j8/OUMeS6zuPwAAAD8SAQAAAAAAAAF/CQAAHAMAAG+ZdgZ2q9Y/9TJmkByu7j8AAAA/EgEAAAAAAAABgAkAABwDAABUGmz/36TWP18mrHS/se4/AAAAPxIBAAAAAAAAAYEJAAAcAwAAVBps/9+k1j9fJqx0v7HuPwAAAD8iAQAAAAAAAAGCCQAAHAMAAFQabP/fpNY/XyasdL+x7j8AAAA/IgEAAAAAAAABgwkAABwDAADtP1InMsrWPyt45agcmu4/AAAAP0EBAAAAAAAAAYQJAAAcAwAAQb1xPPTd1j9/qs0XkYvuPwAAAD9RAQAAAAAAAAGFCQAAHAMAAK25m1hM+NY/1dy1hgV97j8AAAA/UQEAAAAAAAABhgkAABwDAAAjix531hTXP98IwWdLcO4/AAAAP2ABAAAAAAAAAYcJAAAcAwAAoTH6l5Iz1z9VKBItNGfuPwAAAD9gAQAAAAAAAAGICQAAHAMAAA8uJLTqTdc/6zTMSJFj7j8AAAA/gAEAAAAAAAABiQkAABwDAACN1P/UpmzXP1UoEi00Z+4/AAAAP4ABAAAAAAAAAYoJAAAcAwAAC3vb9WKL1z/fCMFnS3DuPwAAAD+AAQAAAAAAAAGLCQAAHAMAAGnNUw1Xodc/a+lvomJ57j8AAAA/nwEAAAAAAAABjAkAABwDAADDH8wkS7fXPzWk8Ilije4/AAAAP58BAAAAAAAAAY0JAAAcAwAA53MvLhPA1z//XnFxYqHuPwAAAD+fAQAAAAAAAAGOCQAAHAMAAPkd4TJ3xNc/6QZbr9a67j8AAAA/rwEAAAAAAAABjwkAABwDAADncy8uE8DXP4moZ18c1u4/AAAAP68BAAAAAAAAAZAJAAAcAwAAwx/MJEu31z8pSnQPYvHuPwAAAD/OAQAAAAAAAAGRCQAAHAMAAGnNUw1Xodc/yeuAv6cM7z8AAAA/zgEAAAAAAAABkgkAABwDAAAXUDT4lI3XP/2ZR4tKJO8/AAAAP84BAAAAAAAAAZMJAAAcAwAAp1MK3Dxz1z99TuvkGzrvPwAAAD/tAQAAAAAAAAGUCQAAHAMAACHY1bhOUtc/3RUm6HhK7z8AAAA/7QEAAAAAAAABlQkAABwDAABhXoyHNCTXP4fjPXkEWe8/AAAAP+0BAAAAAAAAAZYJAAAcAwAAo+RCVhr21j/JvQ8m7WPvPwAAAD8MAgAAAAAAAAGXCQAAHAMAABOUtTD60tY/naSb7jJr7z8AAAA/DAIAAAAAAAABmAkAABwDAAB4bs8IqK3WP+mqeHxhae8/AAAAPwwCAAAAAAAAAZkJAAAcAwAA7/Ka5bmM1j+dpJvuMmvvPwAAAD8cAgAAAAAAAAGaCQAAHAMAAHohGMcvcNY/naSb7jJr7z8AAAA/HAIAAAAAAAABmwkAABwDAAAX+katCVjWP+mqeHxhae8/AAAAPzsCAAAAAAAAAZwJAAAcAwAAs9J1k+M/1j8zsVUKkGfvPwAAAD87AgAAAAAAAAGdCQAAHAMAAE+rpHm9J9Y/0ekaBzNX7z8AAAA/SwIAAAAAAAABngkAABwDAABPq6R5vSfWP9HpGgczV+8/AAAAP0sCAAAAAAAAAZ8JAAAcAwAAT6ukeb0n1j/R6RoHM1fvPwAAAD9aAgAAAAAAAAGgCQAAHAMAAE+rpHm9J9Y/0ekaBzNX7z8AAAA/WgIAAAAAAAABoQkAABwDAAABVCVq6ZTdPyPcRibAINs/AAAAPwAAAAAAAAAAAaIJAAAcAwAAx6LHnTXF3T/3lGFVS3/bPwAAAD8gAAAAAAAAAAGjCQAAHAMAAMeix501xd0/95RhVUt/2z8AAAA/IAAAAAAAAAABpAkAABwDAADHosedNcXdP/eUYVVLf9s/AAAAPy8AAAAAAAAAAaUJAAAcAwAAx6LHnTXF3T/3lGFVS3/bPwAAAD8vAAAAAAAAAAGmCQAAHAMAAPXLg6kv0N0/NUHCaHnh2z8AAAA/TwAAAAAAAAABpwkAABwDAADjIdKky8vdP3WE28gEGNw/AAAAP08AAAAAAAAAAagJAAAcAwAAx6LHnTXF3T9flQy6G13cPwAAAD9PAAAAAAAAAAGpCQAAHAMAAK0jvZafvt0/tZmDj9Wl3D8AAAA/XgAAAAAAAAABqgkAABwDAACRpLKPCbjdPx1fWNq9AN0/AAAAP24AAAAAAAAAAasJAAAcAwAAb1BPhkGv3T9dC7nt62LdPwAAAD9uAAAAAAAAAAGsCQAAHAMAAFHRRH+rqN0/cZ6lyV/M3T8AAAA/jQAAAAAAAAABrQkAABwDAAA/J5N6R6TdP+8k2Il2Od4/AAAAP40AAAAAAAAAAa4JAAAcAwAALX3hdeOf3T/t9mbwu5DePwAAAD+NAAAAAAAAAAGvCQAAHAMAADdSOngVot0/Q/vdxXXZ3j8AAAA/mwAAAAAAAAABsAkAABwDAAA3Ujp4FaLdP61Xa127CN8/AAAAP5sAAAAAAAAAAbEJAAAcAwAASfzrfHmm3T9BzWwsuzDfPwAAAD+6AAAAAAAAAAGyCQAAHAMAAGV79oMPrd0/w4EQhoxG3z8AAAA/ugAAAAAAAAABswkAABwDAABZpp2B3ardP5donE7STd8/AAAAP7oAAAAAAAAAAbQJAAAcAwAAb1BPhkGv3T+XaJxO0k3fPwAAAD/ZAAAAAAAAAAG1CQAAHAMAAIH6AIuls90/l2icTtJN3z8AAAA/2QAAAAAAAAABtgkAABwDAACB+gCLpbPdP0FkJXkYBd8/AAAAP9kAAAAAAAAAAbcJAAAcAwAAb1BPhkGv3T8DIQwZjc7ePwAAAD/4AAAAAAAAAAG4CQAAHAMAAGV79oMPrd0/rxyVQ9OF3j8AAAA/+AAAAAAAAAABuQkAABwDAAB3JaiIc7HdP5vy7xoCSN4/AAAAP/gAAAAAAAAAAboJAAAcAwAAkaSyjwm43T+ZiahnXxzePwAAAD8YAQAAAAAAAAG7CQAAHAMAAK0jvZafvt0/bwftfAL43T8AAAA/GAEAAAAAAAABvAkAABwDAADHosedNcXdP9uR660C0N0/AAAAPxgBAAAAAAAAAb0JAAAcAwAA9cuDqS/Q3T+H9ruL67LdPwAAAD83AQAAAAAAAAG+CQAAHAMAAC3KmLdb3d0/2yik+l+k3T8AAAA/NwEAAAAAAAABvwkAABwDAABtnQbIuezdPy9bjGnUld0/AAAAPzcBAAAAAAAAAcAJAAAcAwAAoZsb1uX53T/xgLq864rdPwAAAD9WAQAAAAAAAAHBCQAAHAMAANmZMOQRB94/h4102EiH3T8AAAA/VgEAAAAAAAABwgkAABwDAAAFw+zvCxLeP/GAurzrit0/AAAAP1YBAAAAAAAAAcMJAAAcAwAARZZaAGoh3j+bTtJNd5ndPwAAAD9mAQAAAAAAAAHECQAAHAMAAGfqvQkyKt4/sQ8ww6Wr3T8AAAA/ZgEAAAAAAAABxQkAABwDAAB9lG8Oli7ePwerX+W8yN0/AAAAP4UBAAAAAAAAAcYJAAAcAwAAjz4hE/oy3j+bIGG0vPDdPwAAAD+FAQAAAAAAAAHHCQAAHAMAAIVpyBDIMN4/2WN6FEgn3j8AAAA/hQEAAAAAAAAByAkAABwDAABzvxYMZCzeP4Oa2Vh2Yd4/AAAAP5UBAAAAAAAAAckJAAAcAwAAXxVlBwAo3j9tqwpKjabePwAAAD+VAQAAAAAAAAHKCQAAHAMAAF8VZQcAKN4/LaPHA+ry3j8AAAA/tAEAAAAAAAABywkAABwDAABRa7MCnCPeP5donE7STd8/AAAAP7QBAAAAAAAAAcwJAAAcAwAAUWuzApwj3j+VOiu1F6XfPwAAAD/EAQAAAAAAAAHNCQAAHAMAAGfqvQkyKt4/gUtcpi7q3z8AAAA/xAEAAAAAAAABzgkAABwDAACXE3oVLDXePxXBXXUuEuA/AAAAP9MBAAAAAAAAAc8JAAAcAwAAzRGPI1hC3j8qgrvqXCTgPwAAAD/TAQAAAAAAAAHQCQAAHAMAAClkBztMWN4/AGlHs6Ir4D8AAAA/8gEAAAAAAAAB0QkAABwDAAC3tJRgbHveP1WbLyIXHeA/AAAAP/IBAAAAAAAAAdIJAAAcAwAAQTDJg1qc3j/////////fPwAAAD/yAQAAAAAAAAHTCQAAHAMAAMmr/aZIvd4/PwhDRqOz3z8AAAA/AgIAAAAAAAAB1AkAABwDAADJq/2mSL3ePz8IQ0ajs98/AAAAPwICAAAAAAAAAdUJAAAcAwAAyav9pki93j8/CENGo7PfPwAAAD8CAgAAAAAAAAHWCQAAHAMAAMmr/aZIvd4/PwhDRqOz3z8AAAA/IQIAAAAAAAAB1wkAABwDAACjrYfoC+rfPzfYerXWtds/AAAAPwAAAAAAAAAAAdgJAAAcAwAAo62H6Avq3z832Hq11rXbPwAAAD8PAAAAAAAAAAHZCQAAHAMAAKOth+gL6t8/N9h6tda12z8AAAA/DwAAAAAAAAAB2gkAABwDAADtCJe5I77fP/WhxtV4Wdw/AAAAPw8AAAAAAAAAAdsJAAAcAwAAtwqCq/ew3z8HzGv+SZfcPwAAAD8uAAAAAAAAAAHcCQAAHAMAAIvhxZ/9pd8/naq0gOzq3D8AAAA/LgAAAAAAAAAB3QkAABwDAABxYruYZ5/fP/OuK1amM90/AAAAPy4AAAAAAAAAAd4JAAAcAwAAeTcUm5mh3z/FZ0aFMZLdPwAAAD9OAAAAAAAAAAHfCQAAHAMAAJ2Ld6Rhqt8/r+G+KesC3j8AAAA/TgAAAAAAAAAB4AkAABwDAAC3CoKr97DfP29Cw5bqet4/AAAAP04AAAAAAAAAAeEJAAAcAwAA5zM+t/G73z+t7iOqGN3ePwAAAD9dAAAAAAAAAAHiCQAAHAMAAAuIocC5xN8/19kmSBgt3z8AAAA/XQAAAAAAAAAB4wkAABwDAABBhrbO5dHfP9dCbvu6WN8/AAAAP30AAAAAAAAAAeQJAAAcAwAAiS594XXj3z9ruG/KuoDfPwAAAD99AAAAAAAAAAHlCQAAHAMAALVXOe1v7t8/a7hvyrqA3z8AAAA/fQAAAAAAAAAB5gkAABwDAAC1Vzntb+7fP2u4b8q6gN8/AAAAP30AAAAAAAAAAecJAAAcAwAAtVc57W/u3z9ruG/KuoDfPwAAAD+cAAAAAAAAAAHoCQAAHAMAALVXOe1v7t8/a7hvyrqA3z8AAAA/nAAAAAAAAAAB6QkAABwDAAD6O68fox3gP/j9qAjuqts/AAAAPwAAAAAAAAAAAeoJAAAcAwAA+juvH6Md4D/4/agI7qrbPwAAAD8fAAAAAAAAAAHrCQAAHAMAAPo7rx+jHeA/+P2oCO6q2z8AAAA/HwAAAAAAAAAB7AkAABwDAAD6O68fox3gP/j9qAjuqts/AAAAPx8AAAAAAAAAAe0JAAAcAwAAyE6iM0ww4D9NXgIRHUXbPwAAAD8vAAAAAAAAAAHuCQAAHAMAAHANMj4tOuA/OJ2km+4y2z8AAAA/LwAAAAAAAAAB7wkAABwDAAAYzMFIDkTgP4/PjApjJNs/AAAAP04AAAAAAAAAAfAJAAAcAwAARvV9VAhP4D+56ABCHR3bPwAAAD9OAAAAAAAAAAHxCQAAHAMAAHQeOmACWuA/TvW6XXoZ2z8AAAA/TgAAAAAAAAAB8gkAABwDAAAmsiJtFWbgP4/PjApjJNs/AAAAP10AAAAAAAAAAfMJAAAcAwAA1kULeihy4D9jthjTqCvbPwAAAD9dAAAAAAAAAAH0CQAAHAMAAA5EIIhUf+A/DoQwZDQ62z8AAAA/fQAAAAAAAAAB9QkAABwDAADA1wiVZ4vgP/crGqKoU9s/AAAAP4wAAAAAAAAAAfYJAAAcAwAAaJaYn0iV4D8hrtWMBXjbPwAAAD+MAAAAAAAAAAH3CQAAHAMAABJVKKopn+A/DVa/ynmR2z8AAAA/jAAAAAAAAAAB+AkAABwDAAAs1DKxv6XgP6HLwJl5uds/AAAAP5wAAAAAAAAAAfkJAAAcAwAAsj5fstim4D+hNAhNHOXbPwAAAD+cAAAAAAAAAAH6CQAAHAMAABJVKKopn+A/t16tde0i3D8AAAA/uQAAAAAAAAAB+wkAABwDAADkK2yeL5TgP1+VDLobXdw/AAAAP7kAAAAAAAAAAfwJAAAcAwAAri1XkAOH4D9Jpj2rMqLcPwAAAD+5AAAAAAAAAAH9CQAAHAMAAHYvQoLXeeA/XdDi0wPg3D8AAAA/yQAAAAAAAAAB/gkAABwDAADEm1l1xG3gPwcHQhgyGt0/AAAAP8kAAAAAAAAAAf8JAAAcAwAAoEf2a/xk4D8zif0Cjz7dPwAAAD/oAAAAAAAAAAEACgAAHAMAAAozGGZ/X+A/HTHnQANY3T8AAAA/6AAAAAAAAAABAQoAABwDAAAAXr9jTV3gPzHyRLYxat0/AAAAP/gAAAAAAAAAAQIKAAAcAwAAAF6/Y01d4D8H2dB+d3HdPwAAAD/4AAAAAAAAAAEDCgAAHAMAAABev2NNXeA/B9nQfndx3T8AAAA/+AAAAAAAAAABBAoAABwDAABAMS10q2zgP4ckLSWmW90/AAAAPwcBAAAAAAAAAQUKAAAcAwAAdi9Cgtd54D+zPaFcYFTdPwAAAD8nAQAAAAAAAAEGCgAAHAMAAE4XjpiyjuA/8RdzCUlf3T8AAAA/JwEAAAAAAAABBwoAABwDAAAaKoGsW6HgPwfZ0H53cd0/AAAAPycBAAAAAAAAAQgKAAAcAwAA8hHNwja24D+xpugPA4DdPwAAAD9GAQAAAAAAAAEJCgAAHAMAAKx6DtJ7xOA/m07STXeZ3T8AAAA/RgEAAAAAAAABCgoAABwDAABUOZ7cXM7gP4f2u4vrst0/AAAAP0YBAAAAAAAAAQsKAAAcAwAAZuNP4cDS4D+FXwM/jt7dPwAAAD9VAQAAAAAAAAEMCgAAHAMAAGbjT+HA0uA/xaIcnxkV3j8AAAA/VQEAAAAAAAABDQoAABwDAADQznHbQ83gP2/Ze+NHT94/AAAAP3UBAAAAAAAAAQ4KAAAcAwAAmNBczRfA4D+DAyEMGY3ePwAAAD91AQAAAAAAAAEPCgAAHAMAANaSwrugr+A/LzqAUEfH3j8AAAA/hAEAAAAAAAABEAoAABwDAAB6QEqkrJngP9dw35R1Ad8/AAAAP4QBAAAAAAAAAREKAAAcAwAAkq5MiW2A4D8XtPj0ADjfPwAAAD+UAQAAAAAAAAESCgAAHAMAAC6He29HaOA/Fx1AqKNj3z8AAAA/lAEAAAAAAAABEwoAABwDAADCilFT703gPwHFKeYXfd8/AAAAP7MBAAAAAAAAARQKAAAcAwAAXmOAOck14D/Xq7WuXYTfPwAAAD+zAQAAAAAAAAEVCgAAHAMAAGz8KRxYGuA/wepXOS9y3z8AAAA/wwEAAAAAAAABFgoAABwDAAAafwoHlgbgP9dCbvu6WN8/AAAAP8MBAAAAAAAAARcKAAAcAwAAwSyS76Hw3z+rwLIQXjTfPwAAAD/SAQAAAAAAAAEYCgAAHAMAAMEsku+h8N8/q8CyEF403z8AAAA/0gEAAAAAAAABGQoAABwDAADBLJLvofDfP6vAshBeNN8/AAAAP/IBAAAAAAAAARoKAAAcAwAAwSyS76Hw3z+rwLIQXjTfPwAAAD/yAQAAAAAAAAEbCgAAHAMAAEJyR7ejUco/4aRk1cgJ5z8AAAA/AAAAAAAAAAABHAoAABwDAAAMJ3tn/wbKP7X0N1GxPOc/AAAAPyAAAAAAAAAAAR0KAAAcAwAADCd7Z/8Gyj+19DdRsTznPwAAAD8gAAAAAAAAAAEeCgAAHAMAAAwne2f/Bso/tfQ3UbE85z8AAAA/IAAAAAAAAAABHwoAABwDAABs34T7AqLJP18rl5Xfduc/AAAAPy8AAAAAAAAAASAKAAAcAwAANpS4q15XyT8/p3XyDZ3nPwAAAD8vAAAAAAAAAAEhCgAAHAMAAAJJ7Fu6DMk/aSkx3WrB5z8AAAA/TwAAAAAAAAABIgoAABwDAAAC/DQaQs/IP7KYVR486+c/AAAAP08AAAAAAAAAASMKAAAcAwAA0LBoyp2EyD/T7gUoUxzoPwAAAD9eAAAAAAAAAAEkCgAAHAMAANJjsYglR8g/XDj8FQ1R6D8AAAA/XgAAAAAAAAABJQoAABwDAADCbEhCSQXIPwhvW1o7i+g/AAAAP14AAAAAAAAAASYKAAAcAwAAoMst9wi/xz9mn90QO8foPwAAAD99AAAAAAAAAAEnCgAAHAMAAI7UxLAsfcc/McOlq90G6T8AAAA/fQAAAAAAAAABKAoAABwDAADIhSJ94EzHP0TtStSuROk/AAAAP40AAAAAAAAAASkKAAAcAwAAIovjUlwlxz9jQ/vdxXXpPwAAAD+NAAAAAAAAAAEqCgAAHAMAAMo4aztoD8c/r7IfH5ef6T8AAAA/nQAAAAAAAAABKwoAABwDAACAkKQo2P3GPwROT0GuvOk/AAAAP50AAAAAAAAAASwKAAAcAwAASpKPGqzwxj/OCNAortDpPwAAAD+8AAAAAAAAAAEtCgAAHAMAAPI/FwO42sY/zgjQKK7Q6T8AAAA/vAAAAAAAAAABLgoAABwDAADyPxcDuNrGP84I0Ciu0Ok/AAAAP7wAAAAAAAAAAS8KAAAcAwAA8j8XA7jaxj/OCNAortDpPwAAAD/bAAAAAAAAAAEwCgAAHAMAAPI/FwO42sY/zgjQKK7Q6T8AAAA/2wAAAAAAAAABMQoAABwDAAAQjQzkDozJPw/WPFVpAek/AAAAPwAAAAAAAAAAATIKAAAcAwAAEI0M5A6MyT8P1jxVaQHpPwAAAD8PAAAAAAAAAAEzCgAAHAMAABCNDOQOjMk/D9Y8VWkB6T8AAAA/DwAAAAAAAAABNAoAABwDAABGiyHyOpnJPznBP/NoUek/AAAAPx8AAAAAAAAAATUKAAAcAwAANOFv7daUyT+OXG8VgG7pPwAAAD8fAAAAAAAAAAE2CgAAHAMAAP7iWt+qh8k/b9hNcq6U6T8AAAA/LwAAAAAAAAABNwoAABwDAADsOKnaRoPJP7lHcrN/vuk/AAAAPy8AAAAAAAAAATgKAAAcAwAA/uJa36qHyT/4iosTC/XpPwAAAD9OAAAAAAAAAAE5CgAAHAMAABCNDOQOjMk/gtSBAcUp6j8AAAA/TgAAAAAAAAABOgoAABwDAAA04W/t1pTJP1ckVX2tXOo/AAAAP10AAAAAAAAAATsKAAAcAwAAWjXT9p6dyT8Kh7+iIYrqPwAAAD9dAAAAAAAAAAE8CgAAHAMAAH6JNgBnpsk/7AKe/0+w6j8AAAA/bQAAAAAAAAABPQoAABwDAAB+iTYAZ6bJPyCxZMvyx+o/AAAAP20AAAAAAAAAAT4KAAAcAwAAWjXT9p6dyT/Vqoc9xMnqPwAAAD+MAAAAAAAAAAE/CgAAHAMAANyO99Xifsk/1aqHPcTJ6j8AAAA/jAAAAAAAAAABQAoAABwDAADcjvfV4n7JP9Wqhz3Eyeo/AAAAP4wAAAAAAAAAAUEKAAAcAwAA3I731eJ+yT/Vqoc9xMnqPwAAAD+cAAAAAAAAAAFCCgAAHAMAANyO99Xifsk/1aqHPcTJ6j8AAAA/nAAAAAAAAAABQwoAABwDAACW+JzVeF3LP9ondonG6eg/AAAAPwAAAAAAAAAAAUQKAAAcAwAAlvic1Xhdyz/aJ3aJxunoPwAAAD8QAAAAAAAAAAFFCgAAHAMAAJb4nNV4Xcs/2id2icbp6D8AAAA/EAAAAAAAAAABRgoAABwDAADw/V2r9DXLP/BRG7KXJ+k/AAAAPy8AAAAAAAAAAUcKAAAcAwAAOlltfAwKyz9l2rMqI0rpPwAAAD8vAAAAAAAAAAFICgAAHAMAAM5cQ2C078o/ToKdaJdj6T8AAAA/PgAAAAAAAAABSQoAABwDAAA+DLY6lMzKP+4jqhjdfuk/AAAAPz4AAAAAAAAAAUoKAAAcAwAArLsoFXSpyj/6uPysxZ3pPwAAAD9OAAAAAAAAAAFLCgAAHAMAACwVTfS3iso/ji7+e8XF6T8AAAA/XgAAAAAAAAABTAoAABwDAACaxL/Ol2fKP9edIr2W7+k/AAAAP14AAAAAAAAAAU0KAAAcAwAAUhz5uwdWyj9uEySMlhfqPwAAAD9tAAAAAAAAAAFOCgAAHAMAAFIc+bsHVso/DLUwPNwy6j8AAAA/bQAAAAAAAAABTwoAABwDAACIGg7KM2PKP0Jj9wd/Suo/AAAAP40AAAAAAAAAAVAKAAAcAwAA9hY45ot9yj8XSoPQxFHqPwAAAD+NAAAAAAAAAAFRCgAAHAMAAKy7KBV0qco/zEOmQpZT6j8AAAA/jQAAAAAAAAABUgoAABwDAACGtHxNJN7KP2FQYF7zT+o/AAAAP6wAAAAAAAAAAVMKAAAcAwAAlqvlkwAgyz9sfGs/OUPqPwAAAD+sAAAAAAAAAAFUCgAAHAMAAKSiTtrcYcs/LaKZklA46j8AAAA/rAAAAAAAAAABVQoAABwDAAAkluE8Eb7LP6LB6lc5L+o/AAAAP7sAAAAAAAAAAVYKAAAcAwAAfjURln0RzD9j5xirUCTqPwAAAD+7AAAAAAAAAAFXCgAAHAMAAPgopPixbcw/+fPSxq0g6j8AAAA/2wAAAAAAAAABWAoAABwDAABAHiJNurzMPyMNR/5nGeo/AAAAP9sAAAAAAAAAAVkKAAAcAwAAYr88mPoCzT8BIN6n8xPqPwAAAD/qAAAAAAAAAAFaCgAAHAMAAE5iQtUOPM0/ASDep/MT6j8AAAA/6gAAAAAAAAABWwoAABwDAAC8XmzxZlbNPwEg3qfzE+o/AAAAP/oAAAAAAAAAAVwKAAAcAwAAYFmrG+t9zT9XUsYWaAXqPwAAAD/6AAAAAAAAAAFdCgAAHAMAAO6pOEELoc0/DeOh1Zbb6T8AAAA/GQEAAAAAAAABXgoAABwDAADuqThBC6HNPw3jodWW2+k/AAAAPxkBAAAAAAAAAV8KAAAcAwAA7qk4QQuhzT8N46HVltvpPwAAAD8ZAQAAAAAAAAFgCgAAHAMAAO6pOEELoc0/DeOh1Zbb6T8AAAA/GQEAAAAAAAABYQoAABwDAABmJc4UCojMP9liTKOubOk/AAAAPwAAAAAAAAAAAWIKAAAcAwAAZiXOFAqIzD/ZYkyjrmzpPwAAAD8PAAAAAAAAAAFjCgAAHAMAAGYlzhQKiMw/2WJMo65s6T8AAAA/DwAAAAAAAAABZAoAABwDAABWLmXOLUbMP6+yHx+Xn+k/AAAAPy8AAAAAAAAAAWUKAAAcAwAA6DE7stUrzD8jO7iXIsLpPwAAAD8vAAAAAAAAAAFmCgAAHAMAANaHia1xJ8w/uLC5ZiLq6T8AAAA/PgAAAAAAAAABZwoAABwDAACyMyakqR7MP24TJIyWF+o/AAAAPz4AAAAAAAAAAWgKAAAcAwAAoIl0n0UazD8hdo6xCkXqPwAAAD9OAAAAAAAAAAFpCgAAHAMAAI7fwprhFcw/oJN5vn6G6j8AAAA/TgAAAAAAAAABagoAABwDAABqi1+RGQ3MPyCxZMvyx+o/AAAAP20AAAAAAAAAAWsKAAAcAwAASDf8h1EEzD/0ADhH2/rqPwAAAD9tAAAAAAAAAAFsCgAAHAMAAP6ONXXB8ss/9Wl/+n0m6z8AAAA/bQAAAAAAAAABbQoAABwDAAC05m5iMeHLP78kAOJ9Ous/AAAAP30AAAAAAAAAAW4KAAAcAwAAtOZuYjHhyz+/JADifTrrPwAAAD99AAAAAAAAAAFvCgAAHAMAALTmbmIx4cs/vyQA4n066z8AAAA/nAAAAAAAAAABcAoAABwDAAC05m5iMeHLP78kAOJ9Ous/AAAAP5wAAAAAAAAAAXEKAAAcAwAA0M3SxngNzz+v4b4p6wLePwAAAD8AAAAAAAAAAAFyCgAAHAMAANDN0sZ4Dc8/r+G+KesC3j8AAAA/IAAAAAAAAAABcwoAABwDAADQzdLGeA3PP6/hvinrAt4/AAAAPyAAAAAAAAAAAXQKAAAcAwAALtOTnPTlzj/ZNQl7jX7ePwAAAD8gAAAAAAAAAAF1CgAAHAMAAHguo20Mus4/AyEMGY3O3j8AAAA/PwAAAAAAAAABdgoAABwDAACy3wA6wInOP9fZJkgYLd8/AAAAPz8AAAAAAAAAAXcKAAAcAwAA/DoQC9hdzj8rR+XQdKHfPwAAAD9PAAAAAAAAAAF4CgAAHAMAAEaWH9zvMc4/QNrRrOgK4D8AAAA/TwAAAAAAAAABeQoAABwDAACQ8S6tBwbOP7/3vLlcTOA/AAAAP08AAAAAAAAAAXoKAAAcAwAAAKGhh+fizT+JG4VU/4vgPwAAAD9uAAAAAAAAAAF7CgAAHAMAAFymYl1ju80/kxkfnIrW4D8AAAA/bgAAAAAAAAABfAoAABwDAAACVOpFb6XNPzIkc/9yHeE/AAAAP30AAAAAAAAAAX0KAAAcAwAAllfAKReLzT/cWtJDoVfhPwAAAD99AAAAAAAAAAF+CgAAHAMAAGBZqxvrfc0/3MMZ90OD4T8AAAA/jQAAAAAAAAABfwoAABwDAABwA10gT4LNP5tSj/39o+E/AAAAP40AAAAAAAAAAYAKAAAcAwAAcANdIE+CzT8aBzNXz7nhPwAAAD+sAAAAAAAAAAGBCgAAHAMAAGBZqxvrfc0/ENsndonG4T8AAAA/rAAAAAAAAAABggoAABwDAACCrQ4ls4bNPxDbJ3aJxuE/AAAAP6wAAAAAAAAAAYMKAAAcAwAAgq0OJbOGzT8Q2yd2icbhPwAAAD+sAAAAAAAAAAGECgAAHAMAAIKtDiWzhs0/ENsndonG4T8AAAA/rAAAAAAAAAABhQoAABwDAACCrQ4ls4bNPxDbJ3aJxuE/AAAAP8wAAAAAAAAAAYYKAAAcAwAANn73+24V0D8vaPHpAXDePwAAAD8AAAAAAAAAAAGHCgAAHAMAADZ+9/tuFdA/L2jx6QFw3j8AAAA/EAAAAAAAAAABiAoAABwDAAA2fvf7bhXQPy9o8ekBcN4/AAAAPxAAAAAAAAAAAYkKAAAcAwAANn73+24V0D8vaPHpAXDePwAAAD8gAAAAAAAAAAGKCgAAHAMAADZ+9/tuFdA/L2jx6QFw3j8AAAA/IAAAAAAAAAABiwoAABwDAACUA5u/LfbPP5eWDeiM9t4/AAAAPz8AAAAAAAAAAYwKAAAcAwAAXgWGsQHpzz9r5uBjdSnfPwAAAD8/AAAAAAAAAAGNCgAAHAMAACYHcaPV288/wepXOS9y3z8AAAA/PwAAAAAAAAABjgoAABwDAAA4sSKoOeDPPwGXuExd1N8/AAAAP08AAAAAAAAAAY8KAAAcAwAAglnpusnxzz91iJh4iyLgPwAAAD9eAAAAAAAAAAGQCgAAHAMAAPaqiesQBtA/acXUSuha4D8AAAA/XgAAAAAAAAABkQoAABwDAAAl1EX3ChHQP4kbhVT/i+A/AAAAP30AAAAAAAAAAZIKAAAcAwAASCipANMZ0D8ekYYj/7PgPwAAAD99AAAAAAAAAAGTCgAAHAMAAG18DAqbItA/cyy2RRbR4D8AAAA/fQAAAAAAAAABlAoAABwDAACkeiEYxy/QP6jafBG56OA/AAAAP40AAAAAAAAAAZUKAAAcAwAA2Xg2JvM80D8SzsL1W+zgPwAAAD+NAAAAAAAAAAGWCgAAHAMAANl4NibzPNA/Es7C9Vvs4D8AAAA/rAAAAAAAAAABlwoAABwDAADZeDYm8zzQPxLOwvVb7OA/AAAAP6wAAAAAAAAAAZgKAAAcAwAA2Xg2JvM80D8SzsL1W+zgPwAAAD+sAAAAAAAAAAGZCgAAHAMAAI1q3pZTptA/L5Zig7wY3j8AAAA/AAAAAAAAAAABmgoAABwDAACNat6WU6bQPy+WYoO8GN4/AAAAPyAAAAAAAAAAAZsKAAAcAwAAjWrellOm0D8vlmKDvBjePwAAAD8gAAAAAAAAAAGcCgAAHAMAAI1q3pZTptA/L5Zig7wY3j8AAAA/LwAAAAAAAAABnQoAABwDAAA77b6BkZLQP9k1CXuNft4/AAAAPy8AAAAAAAAAAZ4KAAAcAwAA9ET4bgGB0D8DuMRl6qLePwAAAD8vAAAAAAAAAAGfCgAAHAMAALRxil6jcdA/mS3GNOrK3j8AAAA/LwAAAAAAAAABoAoAABwDAACGSM5SqWbQP0FkJXkYBd8/AAAAP04AAAAAAAAAAaEKAAAcAwAAWR8SR69b0D8tdVZqL0rfPwAAAD9OAAAAAAAAAAGiCgAAHAMAADTLrj3nUtA/QZ/7kgCI3z8AAAA/TgAAAAAAAAABowoAABwDAAAjIf04g07QP6n7iCpGt98/AAAAP20AAAAAAAAAAaQKAAAcAwAANMuuPedS0D9riv4wANjfPwAAAD9tAAAAAAAAAAGlCgAAHAMAAHSeHE5FYtA/gUtcpi7q3z8AAAA/bQAAAAAAAAABpgoAABwDAADhmkZqnXzQP78lLlMX9d8/AAAAP30AAAAAAAAAAacKAAAcAwAAhZWFlCGk0D8pGXQ3uvjfPwAAAD99AAAAAAAAAAGoCgAAHAMAAE3kJ8ht1NA/vyUuUxf13z8AAAA/nAAAAAAAAAABqQoAABwDAAALXnH5hwLRP4FLXKYu6t8/AAAAP5wAAAAAAAAAAaoKAAAcAwAAwAJiKHAu0T9BcYr5Rd/fPwAAAD+sAAAAAAAAAAGrCgAAHAMAAG3S+VQmWNE/AZe4TF3U3z8AAAA/rAAAAAAAAAABrAoAABwDAAD1TS54FHnRPyuwLIQXzd8/AAAAP7sAAAAAAAAAAa0KAAAcAwAAj3MUoGae0T9BcYr5Rd/fPwAAAD+7AAAAAAAAAAGuCgAAHAMAAOnFjLdatNE/lQy6G1383z8AAAA/2wAAAAAAAAABrwoAABwDAAAOGvDAIr3RP6rNF5GLDuA/AAAAP9sAAAAAAAAAAbAKAAAcAwAAIMShxYbB0T91iJh4iyLgPwAAAD/bAAAAAAAAAAGxCgAAHAMAAPKa5bmMttE/YDCCtv874D8AAAA/+gAAAAAAAAABsgoAABwDAAC0x3epLqfRP0rYa/RzVeA/AAAAP/oAAAAAAAAAAbMKAAAcAwAAUKCmjwiP0T9+hjLAFm3gPwAAAD/6AAAAAAAAAAG0CgAAHAMAAND5ym5McNE/Hyg/cFyI4D8AAAA/GQEAAAAAAAABtQoAABwDAAA/qT1JLE3RP77JSyCio+A/AAAAPxkBAAAAAAAAAbYKAAAcAwAA0qwTLdQy0T8+fu95c7ngPwAAAD8ZAQAAAAAAAAG3CgAAHAMAAIAv9BcSH9E/E2V7QrnA4D8AAAA/KQEAAAAAAAABuAoAABwDAAAl3XsAHgnRP1M/Te+hy+A/AAAAPykBAAAAAAAAAbkKAAAcAwAAy4oD6Snz0D8zUuSYLcbgPwAAAD9IAQAAAAAAAAG6CgAAHAMAACiQxL6ly9A/Uz9N76HL4D8AAAA/SAEAAAAAAAABuwoAABwDAAAokMS+pcvQP1M/Te+hy+A/AAAAP0gBAAAAAAAAAbwKAAAcAwAAKJDEvqXL0D9TP03vocvgPwAAAD9IAQAAAAAAAAG9CgAAHAMAACiQxL6ly9A/Uz9N76HL4D8AAAA/ZwEAAAAAAAABvgoAABwDAAC54FHkxe7QPwO4xGXqot4/AAAAPwAAAAAAAAAAAb8KAAAcAwAAueBR5MXu0D8DuMRl6qLePwAAAD8QAAAAAAAAAAHACgAAHAMAAMrXuiqiMNE/F3ki2xi13j8AAAA/EAAAAAAAAAABwQoAABwDAAC+Txlq6GvRP0OSlhLTrd4/AAAAPx8AAAAAAAAAAcIKAAAcAwAAoB3GpMqi0T9DKU9fMILePwAAAD8fAAAAAAAAAAHDCgAAHAMAADtDrMwcyNE/W6/WunYR3j8AAAA/PwAAAAAAAAABxAoAABwDAAA7Q6zMHMjRP1uv1rp2Ed4/AAAAPz8AAAAAAAAAAcUKAAAcAwAAO0OszBzI0T9br9a6dhHePwAAAD8/AAAAAAAAAAHGCgAAHAMAADtDrMwcyNE/W6/WunYR3j8AAAA/TgAAAAAAAAABxwoAABwDAAAgMFDAATnMP2FAcYr5Rc8/AAAAPwAAAAAAAAAAAcgKAAAcAwAAIDBQwAE5zD9hQHGK+UXPPwAAAD8PAAAAAAAAAAHJCgAAHAMAACAwUMABOcw/YUBxivlFzz8AAAA/DwAAAAAAAAABygoAABwDAABqPqhPoc/LP+5phOWeRtA/AAAAPy8AAAAAAAAAAcsKAAAcAwAAbvHwDSmSyz/spFr/hsnQPwAAAD8vAAAAAAAAAAHMCgAAHAMAAHCkOcywVMs/K7oCxldX0T8AAAA/PgAAAAAAAAABzQoAABwDAABgrdCF1BLLP9PC8HDL6NE/AAAAPz4AAAAAAAAAAc4KAAAcAwAAYGAZRFzVyj/nviQA4n3SPwAAAD9OAAAAAAAAAAHPCgAAHAMAAAjB6ervgco/p4hwIIQh0z8AAAA/TgAAAAAAAAAB0AoAABwDAADCy2uW5zLKP+WdGOdUr9M/AAAAP14AAAAAAAAAAdEKAAAcAwAAstQCUAvxyT+NpgaSyEDUPwAAAD9eAAAAAAAAAAHSCgAAHAMAAOqFYBy/wMk/dyB/NoKx1D8AAAA/fQAAAAAAAAAB0woAABwDAABs34T7AqLJP3XyDZ3HCNU/AAAAP30AAAAAAAAAAdQKAAAcAwAAEI0M5A6MyT9zW1VQajTVPwAAAD+MAAAAAAAAAAHVCgAAHAMAAKKQ4se2cck/Hylt4fVC1T8AAAA/jAAAAAAAAAAB1goAABwDAAAm6gan+lLJPx8pbeH1QtU/AAAAP5wAAAAAAAAAAdcKAAAcAwAAJuoGp/pSyT8fKW3h9ULVPwAAAD+cAAAAAAAAAAHYCgAAHAMAACbqBqf6Usk/Hylt4fVC1T8AAAA/uwAAAAAAAAAB2QoAABwDAAAm6gan+lLJPx8pbeH1QtU/AAAAP7sAAAAAAAAAAdoKAAAcAwAAvBG1r+4YzT8rUbsStSvRPwAAAD8AAAAAAAAAAAHbCgAAHAMAALwRta/uGM0/K1G7ErUr0T8AAAA/DwAAAAAAAAAB3AoAABwDAAC8EbWv7hjNPytRuxK1K9E/AAAAPw8AAAAAAAAAAd0KAAAcAwAAvBG1r+4YzT8rUbsStSvRPwAAAD8fAAAAAAAAAAHeCgAAHAMAALwRta/uGM0/K1G7ErUr0T8AAAA/HwAAAAAAAAAB3woAABwDAAB0ae6cXgfNPwAK1kFAitE/AAAAPz4AAAAAAAAAAeAKAAAcAwAAPGvZjjL6zD++AZP7nNbRPwAAAD8+AAAAAAAAAAHhCgAAHAMAANJur3La38w/05R/1xBA0j8AAAA/PgAAAAAAAAAB4goAABwDAAB2HDdb5snMPycCPmBttNI/AAAAP04AAAAAAAAAAeMKAAAcAwAAUsjTUR7BzD/mYkLNbCzTPwAAAD9dAAAAAAAAAAHkCgAAHAMAAC50cEhWuMw/pMNGOmyk0z8AAAA/XQAAAAAAAAAB5QoAABwDAAAcyr5D8rPMP8wXkYsOINQ/AAAAP30AAAAAAAAAAeYKAAAcAwAAQB4iTbq8zD8hhU8Ua5TUPwAAAD99AAAAAAAAAAHnCgAAHAMAAEAeIk26vMw/9j1qQ/by1D8AAAA/fQAAAAAAAAAB6AoAABwDAABAHiJNurzMP590yYckLdU/AAAAP5wAAAAAAAAAAekKAAAcAwAAvsT9bXbbzD9zW1VQajTVPwAAAD+cAAAAAAAAAAHqCgAAHAMAAL7E/W1228w/c1tVUGo01T8AAAA/nAAAAAAAAAAB6woAABwDAAC+xP1tdtvMP3NbVVBqNNU/AAAAP5wAAAAAAAAAAewKAAAcAwAAvsT9bXbbzD9zW1VQajTVPwAAAD+rAAAAAAAAAAHtCgAAHAMAAC7Tk5z05c4/K1G7ErUr0T8AAAA/AAAAAAAAAAAB7goAABwDAAAu05Oc9OXOPytRuxK1K9E/AAAAPx8AAAAAAAAAAe8KAAAcAwAALtOTnPTlzj8rUbsStSvRPwAAAD8fAAAAAAAAAAHwCgAAHAMAAHguo20Mus4/6rG/f7Sj0T8AAAA/HwAAAAAAAAAB8QoAABwDAAD4h8dMUJvOPyn12N8/2tE/AAAAPz4AAAAAAAAAAfIKAAAcAwAAjIudMPiAzj9/+U+1+SLSPwAAAD8+AAAAAAAAAAHzCgAAHAMAAA7lwQ88Ys4/574kAOJ90j8AAAA/PgAAAAAAAAAB9AoAABwDAACOPubuf0POP/tREdxV59I/AAAAP14AAAAAAAAAAfUKAAAcAwAAfJQ06hs/zj9Qv89kslvTPwAAAD9eAAAAAAAAAAH2CgAAHAMAAHyUNOobP84/OjlICWzM0z8AAAA/XgAAAAAAAAAB9woAABwDAACOPubuf0POP07MNOXfNdQ/AAAAP20AAAAAAAAAAfgKAAAcAwAA2OasARBVzj92tzeD34XUPwAAAD9tAAAAAAAAAAH5CgAAHAMAAEbj1h1ob84/t/pQ42q81D8AAAA/jAAAAAAAAAAB+goAABwDAAD4h8dMUJvOP6GiOiHf1dQ/AAAAP4wAAAAAAAAAAfsKAAAcAwAA1IAbhQDQzj91icbpJN3UPwAAAD+MAAAAAAAAAAH8CgAAHAMAAK55b72wBM8/YshodPbK1D8AAAA/rAAAAAAAAAAB/QoAABwDAABiHmDsmDDPPzVGrYmZptQ/AAAAP6wAAAAAAAAAAf4KAAAcAwAAKm0CIOVgzz8iHAhhyGjUPwAAAD+sAAAAAAAAAAH/CgAAHAMAALy9j0UFhM8/ov4cVFQn1D8AAAA/ywAAAAAAAAABAAsAABwDAAA8ZGtmwaLPP2K7A/TI8NM/AAAAP8sAAAAAAAAAAQELAAAcAwAAggwyeVG0zz+5hKSvmrbTPwAAAD/LAAAAAAAAAAECCwAAHAMAAIIMMnlRtM8/TigXGFWH0z8AAAA/6gAAAAAAAAABAwsAABwDAABMDh1rJafPP/qM5/U9atM/AAAAP+oAAAAAAAAAAQQLAAAcAwAA9LukUzGRzz+6shVJVV/TPwAAAD/qAAAAAAAAAAEFCwAAHAMAAHQVyTJ1cs8/ZIAt2uBt0z8AAAA/+gAAAAAAAAABBgsAABwDAACYHHX6xD3PP2PpdI2DmdM/AAAAP/oAAAAAAAAAAQcLAAAcAwAAeHtar4T3zj8j4TFH4OXTPwAAAD8ZAQAAAAAAAAEICwAAHAMAANQzZEOIks4/omdkB/dS1D8AAAA/GQEAAAAAAAABCQsAABwDAABq6oLltzrOP7f6UONqvNQ/AAAAPxkBAAAAAAAAAQoLAAAcAwAAAKGhh+fizT+fdMmHJC3VPwAAAD84AQAAAAAAAAELCwAAHAMAAAChoYfn4s0/n3TJhyQt1T8AAAA/OAEAAAAAAAABDAsAABwDAAAAoaGH5+LNP590yYckLdU/AAAAPzgBAAAAAAAAAQ0LAAAcAwAAAKGhh+fizT+fdMmHJC3VPwAAAD9IAQAAAAAAAAEOCwAAHAMAABvTL3F/m90/miQeZEP74T8AAAA/AAAAAAAAAAABDwsAABwDAACbeQuSO7rdPw9Ebyks8uE/AAAAPyAAAAAAAAAAARALAAAcAwAAm3kLkju63T8PRG8pLPLhPwAAAD8gAAAAAAAAAAERCwAAHAMAAJt5C5I7ut0/D0RvKSzy4T8AAAA/LwAAAAAAAAABEgsAABwDAACbeQuSO7rdPw9Ebyks8uE/AAAAPy8AAAAAAAAAARMLAAAcAwAAbZ0GyLns3T/661hnoAviPwAAAD9PAAAAAAAAAAEUCwAAHAMAANmZMOQRB94/pblw+Csa4j8AAAA/TwAAAAAAAAABFQsAABwDAABn6r0JMirePy+aHzNDI+I/AAAAP08AAAAAAAAAARYLAAAcAwAA55CZKu5I3j8kbhRS/S/iPwAAAD9uAAAAAAAAAAEXCwAAHAMAAGc3dUuqZ94/rk7DjBQ54j8AAAA/bgAAAAAAAAABGAsAABwDAADn3VBsZobeP65Ow4wUOeI/AAAAP30AAAAAAAAAARkLAAAcAwAAk63omByw3j+uTsOMFDniPwAAAD99AAAAAAAAAAEaCwAAHAMAABspHbwK0d4/j2FaNqAz4j8AAAA/jQAAAAAAAAABGwsAABwDAACHJUfYYuvePw+tttzOHeI/AAAAP40AAAAAAAAAARwLAAAcAwAA7UwY8ogD3z+v5XvZcQ3iPwAAAD+sAAAAAAAAAAEdCwAAHAMAADP13gQZFd8/eje1Dc/14T8AAAA/rAAAAAAAAAABHgsAABwDAABXSUIO4R3fP7uoPwcV1eE/AAAAP6wAAAAAAAAAAR8LAAAcAwAAT3TpC68b3z+wE+1yLLbhPwAAAD/MAAAAAAAAAAEgCwAAHAMAADP13gQZFd8/EXLgwuaa4T8AAAA/zAAAAAAAAAABIQsAABwDAAAZdtT9gg7fP3HQ0xKhf+E/AAAAP8wAAAAAAAAAASILAAAcAwAA0c0N6/L83j/xGzC5z2nhPwAAAD/bAAAAAAAAAAEjCwAAHAMAAI/6n9qU7d4/kVT1tXJZ4T8AAAA/2wAAAAAAAAABJAsAABwDAABRJzLKNt7ePydhr9HPVeE/AAAAP/oAAAAAAAAAASULAAAcAwAAE1TEudjO3j8HdEZ7W1DhPwAAAD/6AAAAAAAAAAEmCwAAHAMAAMmr/aZIvd4/UnojCYpO4T8AAAA/+gAAAAAAAAABJwsAABwDAABvWYWPVKfeP7xtae0sUuE/AAAAPxoBAAAAAAAAASgLAAAcAwAAHdxlepKT3j/cWtJDoVfhPwAAAD8aAQAAAAAAAAEpCwAAHAMAANUzn2cCgt4//Ec7mhVd4T8AAAA/GgEAAAAAAAABKgsAABwDAACdNYpZ1nTePzwiDUf+Z+E/AAAAPykBAAAAAAAAASsLAAAcAwAAcQzOTdxp3j+81rCgz33hPwAAAD8pAQAAAAAAAAEsCwAAHAMAAEPjEULiXt4/8YR3bHKV4T8AAAA/SQEAAAAAAAABLQsAABwDAAAfj644GlbeP3A5G8ZDq+E/AAAAP0kBAAAAAAAAAS4LAAAcAwAAC+X8M7ZR3j+F+ng7cr3hPwAAAD9YAQAAAAAAAAEvCwAAHAMAAAMQpDGET94/5sGzPs/N4T8AAAA/WAEAAAAAAAABMAsAABwDAAD9OksvUk3eP/uCEbT93+E/AAAAP2gBAAAAAAAAATELAAAcAwAA55CZKu5I3j8PRG8pLPLhPwAAAD9oAQAAAAAAAAEyCwAAHAMAAN+7QCi8Rt4/BBhkSOb+4T8AAAA/hwEAAAAAAAABMwsAABwDAADFPDYhJkDeP2XfnktDD+I/AAAAP4cBAAAAAAAAATQLAAAcAwAAu2fdHvQ93j8Prbbczh3iPwAAAD+HAQAAAAAAAAE1CwAAHAMAAJ/o0hdeN94/JG4UUv0v4j8AAAA/lwEAAAAAAAABNgsAABwDAACXE3oVLDXeP2RI5v7lOuI/AAAAP5cBAAAAAAAAATcLAAAcAwAAc78WDGQs3j9aHNsdoEfiPwAAAD+2AQAAAAAAAAE4CwAAHAMAAFlADAXOJd4/b904k85Z4j8AAAA/tgEAAAAAAAABOQsAABwDAABRa7MCnCPeP1iFItFCc+I/AAAAP8YBAAAAAAAAAToLAAAcAwAARZZaAGoh3j+4TF3Un4PiPwAAAD/GAQAAAAAAAAE7CwAAHAMAADPsqPsFHd4/OQEBLnGZ4j8AAAA/1QEAAAAAAAABPAsAABwDAAAz7Kj7BR3ePwO8gRVxreI/AAAAP9UBAAAAAAAAAT0LAAAcAwAAUWuzApwj3j+CcCVvQsPiPwAAAD/0AQAAAAAAAAE+CwAAHAMAAGfqvQkyKt4/AiXJyBPZ4j8AAAA/9AEAAAAAAAABPwsAABwDAACPPiET+jLeP2LsA8xw6eI/AAAAP/QBAAAAAAAAAUALAAAcAwAAu2fdHvQ93j8sp4SzcP3iPwAAAD8UAgAAAAAAAAFBCwAAHAMAAP06Sy9STd4/bIFWYFkI4z8AAAA/FAIAAAAAAAABQgsAABwDAABVjcNGRmPeP/ZhBZtwEeM/AAAAPxQCAAAAAAAAAUMLAAAcAwAA1TOfZwKC3j+CQrTVhxrjPwAAAD8zAgAAAAAAAAFECwAAHAMAAG9ZhY9Up94/zEiRY7YY4z8AAAA/MwIAAAAAAAABRQsAABwDAAD/qRK1dMrePxdPbvHkFuM/AAAAPzMCAAAAAAAAAUYLAAAcAwAAY9Hjzpri3j+tWygNQhPjPwAAAD9DAgAAAAAAAAFHCwAAHAMAAI/6n9qU7d4/IXt50ioK4z8AAAA/QwIAAAAAAAABSAsAABwDAACP+p/alO3ePyF7edIqCuM/AAAAP2ICAAAAAAAAAUkLAAAcAwAAj/qf2pTt3j8he3nSKgrjPwAAAD9iAgAAAAAAAAFKCwAAHAMAAI/6n9qU7d4/IXt50ioK4z8AAAA/YgIAAAAAAAABSwsAABwDAACqHE9uLmfgP7Nvz6WhB+E/AAAAPwAAAAAAAAAAAUwLAAAcAwAAqhxPbi5n4D+zb8+loQfhPwAAAD8PAAAAAAAAAAFNCwAAHAMAAKocT24uZ+A/s2/PpaEH4T8AAAA/DwAAAAAAAAABTgsAABwDAACqHE9uLmfgP7Nvz6WhB+E/AAAAPw8AAAAAAAAAAU8LAAAcAwAAqhxPbi5n4D+zb8+loQfhPwAAAD8fAAAAAAAAAAFQCwAAHAMAAKocT24uZ+A/s2/PpaEH4T8AAAA/HwAAAAAAAAABUQsAABwDAACqHE9uLmfgP+eG3STnSuE/AAAAPz4AAAAAAAAAAVILAAAcAwAAoEf2a/xk4D8RCZkPRG/hPwAAAD8+AAAAAAAAAAFTCwAAHAMAABzdyWrjY+A/EXLgwuaa4T8AAAA/TgAAAAAAAAABVAsAABwDAAAc3clq42PgP8bUSuhayOE/AAAAP04AAAAAAAAAAVULAAAcAwAAHN3JauNj4D9vC6osiQLiPwAAAD9dAAAAAAAAAAFWCwAAHAMAAC6He29HaOA/OS9yxytC4j8AAAA/XQAAAAAAAAABVwsAABwDAAA4XNRxeWrgP7hMXdSfg+I/AAAAP3IAAAAAAAAAAVgLAAAcAwAA0HCyd/Zv4D/3j3Y0K7riPwAAAD9yAAAAAAAAAAFZCwAAHAMAAGaFkH1zdeA/rfLgWZ/n4j8AAAA/cgAAAAAAAAABWgsAABwDAAB2L0KC13ngP4xuv7bNDeM/AAAAP4EAAAAAAAAAAVsLAAAcAwAADkQgiFR/4D9M/TS9hy7jPwAAAD+BAAAAAAAAAAFcCwAAHAMAAJyDpYufguA/q8RvwOQ+4z8AAAA/oQAAAAAAAAABXQsAABwDAAAg7tGMuIPgP6GYZN+eS+M/AAAAP6EAAAAAAAAAAV4LAAAcAwAAKMMqj+qF4D8LjKrDQU/jPwAAAD+hAAAAAAAAAAFfCwAAHAMAAMDXCJVni+A/C4yqw0FP4z8AAAA/wAAAAAAAAAABYAsAABwDAABW7Oaa5JDgP3cWqfRBJ+M/AAAAP8AAAAAAAAAAAWELAAAcAwAAVuzmmuSQ4D93Fqn0QSfjPwAAAD/AAAAAAAAAAAFiCwAAHAMAAFbs5prkkOA/dxap9EEn4z8AAAA/wAAAAAAAAAABYwsAABwDAABW7Oaa5JDgP3cWqfRBJ+M/AAAAP98AAAAAAAAAAWQLAAAcAwAAgmJa6FbZ4D/+dawz0AXhPwAAAD8AAAAAAAAAAAFlCwAAHAMAAIJiWuhW2eA//nWsM9AF4T8AAAA/IAAAAAAAAAABZgsAABwDAACCYlroVtngP/51rDPQBeE/AAAAPyAAAAAAAAAAAWcLAAAcAwAA4ngj4KfR4D+nrAt4/j/hPwAAAD8gAAAAAAAAAAFoCwAAHAMAAMj5GNkRy+A/J2Gv0c9V4T8AAAA/PwAAAAAAAAABaQsAABwDAAAy5TrTlMXgPxEJmQ9Eb+E/AAAAPz8AAAAAAAAAAWoLAAAcAwAAFGYwzP6+4D/Rlw4W/o/hPwAAAD8/AAAAAAAAAAFrCwAAHAMAAH5RUsaBueA/2yxhquau4T8AAAA/TwAAAAAAAAABbAsAABwDAADoPHTABLTgP1C1+SJy0eE/AAAAP14AAAAAAAAAAW0LAAAcAwAAZNJHv+uy4D8PRG8pLPLhPwAAAD9eAAAAAAAAAAFuCwAAHAMAANaSwrugr+A/z9LkL+YS4j8AAAA/bgAAAAAAAAABbwsAABwDAABIUz24VazgP4Q1T1VaQOI/AAAAP24AAAAAAAAAAXALAAAcAwAAzL1puW6t4D8Zq1AkWmjiPwAAAD+NAAAAAAAAAAFxCwAAHAMAAEhTPbhVrOA/IkCjuEKH4j8AAAA/jQAAAAAAAAABcgsAABwDAABQKJa6h67gP+76I6BCm+I/AAAAP40AAAAAAAAAAXMLAAAcAwAA6Dx0wAS04D9429LaWaTiPwAAAD+sAAAAAAAAAAF0CwAAHAMAAAK8fseauuA/mcg7Mc6p4j8AAAA/rAAAAAAAAAABdQsAABwDAAAmEOLQYsPgP+LOGL/8p+I/AAAAP6wAAAAAAAAAAXYLAAAcAwAA4ngj4KfR4D8O6Iz2tqDiPwAAAD/MAAAAAAAAAAF3CwAAHAMAABh3OO7T3uA/hAfeu5+X4j8AAAA/zAAAAAAAAAABeAsAABwDAABOdU38/+vgP2MadWUrkuI/AAAAP8wAAAAAAAAAAXkLAAAcAwAAhnNiCiz54D+uIFLzWZDiPwAAAD/bAAAAAAAAAAF6CwAAHAMAALScHhYmBOE/+SYvgYiO4j8AAAA/2wAAAAAAAAABewsAABwDAABcW64gBw7hP9k5xioUieI/AAAAP/oAAAAAAAAAAXwLAAAcAwAAdtq4J50U4T/jZdELWnziPwAAAD/6AAAAAAAAAAF9CwAAHAMAABbE7y9MHOE/o4v/XnFx4j8AAAA/+gAAAAAAAAABfgsAABwDAAAyQ/o24iLhPyTXWwWgW+I/AAAAPxoBAAAAAAAAAX8LAAAcAwAA0CwxP5Eq4T9aHNsdoEfiPwAAAD8aAQAAAAAAAAGACwAAHAMAANAsMT+RKuE/WhzbHaBH4j8AAAA/GgEAAAAAAAABgQsAABwDAADQLDE/kSrhP1oc2x2gR+I/AAAAPxoBAAAAAAAAAYILAAAcAwAA0CwxP5Eq4T9aHNsdoEfiPwAAAD8yAQAAAAAAAAGDCwAAHAMAAMoKIfvm6uA/2yxhquau4T8AAAA/AAAAAAAAAAABhAsAABwDAADKCiH75urgP9ssYarmruE/AAAAPx8AAAAAAAAAAYULAAAcAwAAygoh++bq4D/bLGGq5q7hPwAAAD8fAAAAAAAAAAGGCwAAHAMAAMoKIfvm6uA/2yxhquau4T8AAAA/HwAAAAAAAAABhwsAABwDAABYSqb+Me7gP4VjwO4U6eE/AAAAPz4AAAAAAAAAAYgLAAAcAwAA3rTS/0rv4D/P0uQv5hLiPwAAAD8+AAAAAAAAAAGJCwAAHAMAAN600v9K7+A/pCK4q85F4j8AAAA/PgAAAAAAAAABigsAABwDAABiH/8AZPDgP3lyiye3eOI/AAAAP04AAAAAAAAAAYsLAAAcAwAA5okrAn3x4D8jqepr5bLiPwAAAD9eAAAAAAAAAAGMCwAAHAMAAHTJsAXI9OA/ONOPlLbw4j8AAAA/XgAAAAAAAAABjQsAABwDAACGc2IKLPngPwH3Vy9ZMOM/AAAAP30AAAAAAAAAAY4LAAAcAwAAFLPnDXf84D9BOnGP5GbjPwAAAD99AAAAAAAAAAGPCwAAHAMAAByIQBCp/uA/a7wsekGL4z8AAAA/fQAAAAAAAAABkAsAABwDAACOSLsMXvvgP8uDZ32em+M/AAAAP40AAAAAAAAAAZELAAAcAwAA+DPdBuH14D/Lg2d9npvjPwAAAD+NAAAAAAAAAAGSCwAAHAMAAPgz3Qbh9eA/y4NnfZ6b4z8AAAA/jQAAAAAAAAABkwsAABwDAAD4M90G4fXgP8uDZ32em+M/AAAAP6wAAAAAAAAAAZQLAAAcAwAA+DPdBuH14D/Lg2d9npvjPwAAAD+sAAAAAAAAAAGVCwAAHAMAAEWfkAl9Gd8/Dd/kJRDR5T8AAAA/AAAAAAAAAAABlgsAABwDAABFn5AJfRnfPw3f5CUQ0eU/AAAAPxAAAAAAAAAAAZcLAAAcAwAARZ+QCX0Z3z8N3+QlENHlPwAAAD8QAAAAAAAAAAGYCwAAHAMAAEWfkAl9Gd8/Dd/kJRDR5T8AAAA/LwAAAAAAAAABmQsAABwDAABFn5AJfRnfPw3f5CUQ0eU/AAAAPy8AAAAAAAAAAZoLAAAcAwAARZ+QCX0Z3z8N3+QlENHlPwAAAD8vAAAAAAAAAAGbCwAAHAMAAEWfkAl9Gd8/Dd/kJRDR5T8AAAA/PwAAAAAAAAABnAsAABwDAABFn5AJfRnfPw3f5CUQ0eU/AAAAPz8AAAAAAAAAAZ0LAAAcAwAARZ+QCX0Z3z8N3+QlENHlPwAAAD9eAAAAAAAAAAGeCwAAHAMAAEWfkAl9Gd8/Dd/kJRDR5T8AAAA/XgAAAAAAAAABnwsAABwDAABFn5AJfRnfPw3f5CUQ0eU/AAAAP14AAAAAAAAAAaALAAAcAwAAo6RR3/jx3j/ZMB5abbnlPwAAAD99AAAAAAAAAAGhCwAAHAMAAElS2ccE3N4/QyRkPhC95T8AAAA/fQAAAAAAAAABogsAABwDAAD11LmyQsjeP/odh7DhvuU/AAAAP30AAAAAAAAAAaMLAAAcAwAAk63omByw3j8ZC/AGVsTlPwAAAD+dAAAAAAAAAAGkCwAAHAMAACexvnzEld4/xNgHmOHS5T8AAAA/nQAAAAAAAAABpQsAABwDAADn3VBsZobeP/mGzmOE6uU/AAAAP50AAAAAAAAAAaYLAAAcAwAAqQrjWwh33j9ZTgln4frlPwAAAD+sAAAAAAAAAAGnCwAAHAMAAGc3dUuqZ94/2AKtwLIQ5j8AAAA/rAAAAAAAAAABqAsAABwDAABfYhxJeGXeP1m3UBqEJuY/AAAAP9wAAAAAAAAAAakLAAAcAwAAVY3DRkZj3j/3WF3KyUHmPwAAAD/rAAAAAAAAAAGqCwAAHAMAAGc3dUuqZ94/Q8iBC5tr5j8AAAA/6wAAAAAAAAABqwsAABwDAAB54SZQDmzeP21KPfb3j+Y/AAAAP+sAAAAAAAAAAawLAAAcAwAAqQrjWwh33j8s2bL8sbDmPwAAAD/7AAAAAAAAAAGtCwAAHAMAANUzn2cCgt4/YYd5yFTI5j8AAAA/+wAAAAAAAAABrgsAABwDAAAd3GV6kpPeP+A7HSIm3uY/AAAAPxoBAAAAAAAAAa8LAAAcAwAAi9iPluqt3j8hFu/ODunmPwAAAD8aAQAAAAAAAAGwCwAAHAMAAOMqCK7ew94/QgNYJYPu5j8AAAA/GgEAAAAAAAABsQsAABwDAAA3qCfDoNfeP2sczFw95+Y/AAAAPzkBAAAAAAAAAbILAAAcAwAAmc/43Mbv3j/ATrTLsdjmPwAAAD85AQAAAAAAAAGzCwAAHAMAAP32yfbsB98/jKDt/w7B5j8AAAA/OQEAAAAAAAABtAsAABwDAABXSUIO4R3fP2IeMhWynOY/AAAAP0kBAAAAAAAAAbULAAAcAwAAu3ATKAc23z8k2xi1JmbmPwAAAD9JAQAAAAAAAAG2CwAAHAMAADNClkaRUt8/o70tqLIk5j8AAAA/aAEAAAAAAAABtwsAABwDAACNlA5ehWjfP/mGzmOE6uU/AAAAP2gBAAAAAAAAAbgLAAAcAwAA6eaGdXl+3z9vPdh1yrXlPwAAAD9oAQAAAAAAAAG5CwAAHAMAACe69IXXjd8/UOcnbLOE5T8AAAA/hwEAAAAAAAABugsAABwDAABBOf+MbZTfP8/JPF8/Q+U/AAAAP4cBAAAAAAAAAbsLAAAcAwAAOWSmijuS3z9SrFFSywHlPwAAAD+HAQAAAAAAAAG8CwAAHAMAAB3lm4Oli98/W28VgG7J5D8AAAA/pwEAAAAAAAABvQsAABwDAADp5oZ1eX7fP33zNiNAo+Q/AAAAP6cBAAAAAAAAAb4LAAAcAwAApxMZZRtv3z+9ZMEchoLkPwAAAD+nAQAAAAAAAAG/CwAAHAMAAHEVBFfvYd8/86lANYZu5D8AAAA/tgEAAAAAAAABwAsAABwDAAA7F+9Iw1TfP2nJkfpuZeQ/AAAAP7YBAAAAAAAAAcELAAAcAwAABxnaOpdH3z+zz26InWPkPwAAAD/WAQAAAAAAAAHCCwAAHAMAANfvHS+dPN8/acmR+m5l5D8AAAA/1gEAAAAAAAABwwsAABwDAAC7cBMoBzbfP4m2+lDjauQ/AAAAP+UBAAAAAAAAAcQLAAAcAwAAq8ZhI6Mx3z+oo2OnV3DkPwAAAD/lAQAAAAAAAAHFCwAAHAMAALtwEygHNt8/nndYxhF95D8AAAA/9QEAAAAAAAABxgsAABwDAADFRWwqOTjfP/0+k8lujeQ/AAAAP/UBAAAAAAAAAccLAAAcAwAA1+8dL5083z/H+ROxbqHkPwAAAD8UAgAAAAAAAAHICwAAHAMAAPFuKDYzQ98/R663CkC35D8AAAA/FAIAAAAAAAAByQsAABwDAAAP7jI9yUnfP51J5yxX1OQ/AAAAPxQCAAAAAAAAAcoLAAAcAwAAM0KWRpFS3z98xcWJhfrkPwAAAD8kAgAAAAAAAAHLCwAAHAMAAE/BoE0nWd8/xjTqylYk5T8AAAA/JAIAAAAAAAABzAsAABwDAABxFQRX72HfPwZ4AyviWuU/AAAAP0MCAAAAAAAAAc0LAAAcAwAApxMZZRtv3z9kqIXh4ZblPwAAAD9DAgAAAAAAAAHOCwAAHAMAAM1nfG7jd98/xNgHmOHS5T8AAAA/UwIAAAAAAAABzwsAABwDAAD7kDh63YLfPwQcIfhsCeY/AAAAP1MCAAAAAAAAAdALAAAcAwAAHeWbg6WL3z9jTKOubEXmPwAAAD9iAgAAAAAAAAHRCwAAHAMAAF+4CZQDm98/7pWZnCZ65j8AAAA/YgIAAAAAAAAB0gsAABwDAACdi3ekYarfPw3sSaY9q+Y/AAAAP4ECAAAAAAAAAdMLAAAcAwAA04mMso233z92SNc9g9rmPwAAAD+BAgAAAAAAAAHUCwAAHAMAACcHrMdPy98/DL7YDIMC5z8AAAA/gQIAAAAAAAAB1QsAABwDAABtr3La39zfPxVTK6FrIec/AAAAP6ECAAAAAAAAAdYLAAAcAwAAr4Lg6j3s3z8LJyDAJS7nPwAAAD+hAgAAAAAAAAHXCwAAHAMAAAjVWAIyAuA/oDPa24Iq5z8AAAA/oQIAAAAAAAAB2AsAABwDAAAuKbwL+grgP/Zlwkr3G+c/AAAAP7ACAAAAAAAAAdkLAAAcAwAAUn0fFcIT4D8210xEPfvmPwAAAD+wAgAAAAAAAAHaCwAAHAMAAFJ9HxXCE+A/NtdMRD375j8AAAA/0AIAAAAAAAAB2wsAABwDAABSfR8VwhPgPzbXTEQ9++Y/AAAAP9ACAAAAAAAAAdwLAAAcAwAAUn0fFcIT4D8210xEPfvmPwAAAD/QAgAAAAAAAAHdCwAAHAMAANpWE5z9keA/GzlhoBBt5T8AAAA/AAAAAAAAAAAB3gsAABwDAADaVhOc/ZHgPxs5YaAQbeU/AAAAPxAAAAAAAAAAAd8LAAAcAwAA2lYTnP2R4D8bOWGgEG3lPwAAAD8QAAAAAAAAAAHgCwAAHAMAANpWE5z9keA/GzlhoBBt5T8AAAA/LwAAAAAAAAAB4QsAABwDAADsAMWgYZbgPy5jBsnhquU/AAAAPy8AAAAAAAAAAeILAAAcAwAAcmvxoXqX4D/OBBN5J8blPwAAAD8vAAAAAAAAAAHjCwAAHAMAAACrdqXFmuA/2pllDRDl5T8AAAA/TgAAAAAAAAAB5AsAABwDAACO6vuoEJ7gPwQcIfhsCeY/AAAAP04AAAAAAAAAAeULAAAcAwAAGiqBrFuh4D8DhWirDzXmPwAAAD9OAAAAAAAAAAHmCwAAHAMAACzUMrG/peA/l/ppeg9d5j8AAAA/XgAAAAAAAAAB5wsAABwDAAA2qYuz8afgPwJX9xFVjOY/AAAAP14AAAAAAAAAAegLAAAcAwAAuhO4tAqp4D8iracbbL3mPwAAAD99AAAAAAAAAAHpCwAAHAMAAFAolrqHruA/osqSKOD+5j8AAAA/fQAAAAAAAAAB6gsAABwDAABa/e68ubDgP7X0N1GxPOc/AAAAP40AAAAAAAAAAesLAAAcAwAAWv3uvLmw4D+JRAvNmW/nPwAAAD+NAAAAAAAAAAHsCwAAHAMAAN5nG77SseA/StOA01OQ5z8AAAA/rAAAAAAAAAAB7QsAABwDAABa/e68ubDgPz+ndfINnec/AAAAP6wAAAAAAAAAAe4LAAAcAwAA1pLCu6Cv4D8/p3XyDZ3nPwAAAD+sAAAAAAAAAAHvCwAAHAMAAFAolrqHruA/s11/BFRo5z8AAAA/rAAAAAAAAAAB8AsAABwDAABQKJa6h67gP7NdfwRUaOc/AAAAP8sAAAAAAAAAAfELAAAcAwAAUCiWuoeu4D+zXX8EVGjnPwAAAD/LAAAAAAAAAAHyCwAAHAMAAFAolrqHruA/s11/BFRo5z8AAAA/ywAAAAAAAAAB8wsAABwDAABQ0wxgTUnhP0aARnGFDuU/AAAAPwAAAAAAAAAAAfQLAAAcAwAAUNMMYE1J4T9GgEZxhQ7lPwAAAD8PAAAAAAAAAAH1CwAAHAMAAFDTDGBNSeE/RoBGcYUO5T8AAAA/DwAAAAAAAAAB9gsAABwDAABQ0wxgTUnhP0aARnGFDuU/AAAAPx8AAAAAAAAAAfcLAAAcAwAAUNMMYE1J4T9GgEZxhQ7lPwAAAD8fAAAAAAAAAAH4CwAAHAMAAFDTDGBNSeE/RoBGcYUO5T8AAAA/HwAAAAAAAAAB+QsAABwDAABoQQ9FDjDhP7Dc0wjLPeU/AAAAPz4AAAAAAAAAAfoLAAAcAwAARO2rO0Yn4T8ykXdinFPlPwAAAD9OAAAAAAAAAAH7CwAAHAMAAKQDdTOXH+E/GzlhoBBt5T8AAAA/TgAAAAAAAAAB/AsAABwDAACKhGosARnhP3sAnKNtfeU/AAAAP10AAAAAAAAAAf0LAAAcAwAAbgVgJWsS4T/6tD/9PpPlPwAAAD9dAAAAAAAAAAH+CwAAHAMAAFxbriAHDuE/xG/A5D6n5T8AAAA/fQAAAAAAAAAB/wsAABwDAABShlUe1QvhPwRKkpEnsuU/AAAAP30AAAAAAAAAAQAMAAAcAwAAUoZVHtUL4T9DJGQ+EL3lPwAAAD99AAAAAAAAAAEBDAAAHAMAAFxbriAHDuE/ZBHNlITC5T8AAAA/jAAAAAAAAAABAgwAABwDAAB22rgnnRThP2QRzZSEwuU/AAAAP4wAAAAAAAAAAQMMAAAcAwAAIJlIMn4e4T9DJGQ+EL3lPwAAAD+cAAAAAAAAAAEEDAAAHAMAAFaXXUCqK+E/2TAeWm255T8AAAA/rAAAAAAAAAABBQwAABwDAACoFH1VbD/hP7lDtQP5s+U/AAAAP6wAAAAAAAAAAQYMAAAcAwAA8LxDaPxQ4T/lXCk7s6zlPwAAAD/LAAAAAAAAAAEHDAAAHAMAADCQsXhaYOE/mlZMrYSu5T8AAAA/ywAAAAAAAAABCAwAABwDAAD0zUuK0XDhPy5jBsnhquU/AAAAP9oAAAAAAAAAAQkMAAAcAwAANKG5mi+A4T8uYwbJ4arlPwAAAD/aAAAAAAAAAAEKDAAAHAMAAOQ0oqdCjOE/mlZMrYSu5T8AAAA/6gAAAAAAAAABCwwAABwDAACO8zGyI5bhP9kwHlptueU/AAAAP+oAAAAAAAAAAQwMAAAcAwAAoJ3jtoea4T85+FhdysnlPwAAAD8JAQAAAAAAAAENDAAAHAMAALwc7r0doeE/uqz8tpvf5T8AAAA/CQEAAAAAAAABDgwAABwDAADE8UbAT6PhP4RnfZ6b8+U/AAAAPwkBAAAAAAAAAQ8MAAAcAwAAxPFGwE+j4T9uD2fcDw3mPwAAAD8ZAQAAAAAAAAEQDAAAHAMAAKpyPLm5nOE/w6qW/iYq5j8AAAA/GQEAAAAAAAABEQwAABwDAAB8SYCtv5HhP+0sUumDTuY/AAAAPzgBAAAAAAAAARIMAAAcAwAARktrn5OE4T+tu8fvPW/mPwAAAD84AQAAAAAAAAETDAAAHAMAAJS3gpKAeOE/uFAahCaO5j8AAAA/SAEAAAAAAAABFAwAABwDAABeuW2EVGvhP6H4A8Kap+Y/AAAAP0gBAAAAAAAAARUMAAAcAwAAHub/c/Zb4T+MoO3/DsHmPwAAAD9XAQAAAAAAAAEWDAAAHAMAAPC8Q2j8UOE/7GcoA2zR5j8AAAA/VwEAAAAAAAABFwwAABwDAAA2VAJZt0LhP5U1QJT33+Y/AAAAP3cBAAAAAAAAARgMAAAcAwAAchZoR0Ay4T+VNUCU99/mPwAAAD93AQAAAAAAAAEZDAAAHAMAACpuoTSwIOE/dkjXPYPa5j8AAAA/dwEAAAAAAAABGgwAABwDAABuBWAlaxLhP1ZbbucO1eY/AAAAP4YBAAAAAAAAARsMAAAcAwAAtJweFiYE4T8WgZw6JsrmPwAAAD+GAQAAAAAAAAEcDAAAHAMAAIZzYgos+eA/a7OEqZq75j8AAAA/pgEAAAAAAAABHQwAABwDAACGc2IKLPngP2uzhKmau+Y/AAAAP6YBAAAAAAAAAR4MAAAcAwAAhnNiCiz54D9rs4SpmrvmPwAAAD+mAQAAAAAAAAEfDAAAHAMAAIZzYgos+eA/a7OEqZq75j8AAAA/pgEAAAAAAAABIAwAABwDAACkA3Uzlx/hPygqlmdu3eQ/AAAAPwAAAAAAAAAAASEMAAAcAwAApAN1M5cf4T8oKpZnbt3kPwAAAD8PAAAAAAAAAAEiDAAAHAMAAKQDdTOXH+E/KCqWZ27d5D8AAAA/DwAAAAAAAAABIwwAABwDAACWastQCDvhPxLSf6Xi9uQ/AAAAPy8AAAAAAAAAASQMAAAcAwAASP6zXRtH4T+bsi7g+f/kPwAAAD8vAAAAAAAAAAElDAAAHAMAAJCmenCrWOE/cZm6qD8H5T8AAAA/LwAAAAAAAAABJgwAABwDAADs+PKHn27hP9yMAI3iCuU/AAAAPz4AAAAAAAAAAScMAAAcAwAATiDEocWG4T/7eWnjVhDlPwAAAD8+AAAAAAAAAAEoDAAAHAMAAKpyPLm5nOE/Z22vx/kT5T8AAAA/XgAAAAAAAAABKQwAABwDAACAWojPlLHhP4ZaGB5uGeU/AAAAP14AAAAAAAAAASoMAAAcAwAARJgi4QvC4T+GWhgebhnlPwAAAD9tAAAAAAAAAAErDAAAHAMAAAbWvPKC0uE/hloYHm4Z5T8AAAA/bQAAAAAAAAABLAwAABwDAABSfoMFE+ThP5GGI/+zDOU/AAAAP30AAAAAAAAAAS0MAAAcAwAAUn6DBRPk4T+RhiP/swzlPwAAAD99AAAAAAAAAAEuDAAAHAMAAFJ+gwUT5OE/kYYj/7MM5T8AAAA/nAAAAAAAAAABLwwAABwDAABSfoMFE+ThP5GGI/+zDOU/AAAAP5wAAAAAAAAAATAMAAAcAwAAmRywHj8t3z/lU4FqDN3oPwAAAD8AAAAAAAAAAAExDAAAHAMAAJkcsB4/Ld8/5VOBagzd6D8AAAA/EAAAAAAAAAABMgwAABwDAACZHLAePy3fP+VTgWoM3eg/AAAAPxAAAAAAAAAAATMMAAAcAwAA0c0N6/L83j9FG7xtae3oPwAAAD8vAAAAAAAAAAE0DAAAHAMAAH9Q7tUw6d4/hfWNGlL46D8AAAA/LwAAAAAAAAABNQwAABwDAABRJzLKNt7ePzHDpavdBuk/AAAAPy8AAAAAAAAAATYMAAAcAwAAE1TEudjO3j+wd0kFrxzpPwAAAD9OAAAAAAAAAAE3DAAAHAMAAO3/YLAQxt4/ED+ECAwt6T8AAAA/TgAAAAAAAAABOAwAABwDAADJq/2mSL3eP2XasyojSuk/AAAAP04AAAAAAAAAATkMAAAcAwAArSzzn7K23j+OXG8VgG7pPwAAAD9eAAAAAAAAAAE6DAAAHAMAAK0s85+ytt4/mvHBqWiN6T8AAAA/bgAAAAAAAAABOwwAABwDAADB1qSkFrveP6SGFD5RrOk/AAAAP24AAAAAAAAAATwMAAAcAwAA04BWqXq/3j/4IURgaMnpPwAAAD99AAAAAAAAAAE9DAAAHAMAAP+pErV0yt4/AreW9FDo6T8AAAA/fQAAAAAAAAABPgwAABwDAABJUtnHBNzePw1M6Yg5B+o/AAAAP50AAAAAAAAAAT8MAAAcAwAAvyNc5o743j8Y4TsdIibqPwAAAD+dAAAAAAAAAAFADAAAHAMAAFdJQg7hHd8/l5XfdvM76j8AAAA/rAAAAAAAAAABQQwAABwDAADxbig2M0PfP41p1JWtSOo/AAAAP6wAAAAAAAAAAUIMAAAcAwAAu73KaX9z3z9CY/cHf0rqPwAAAD+8AAAAAAAAAAFDDAAAHAMAAIEMbZ3Lo98/AoklW5Y/6j8AAAA/vAAAAAAAAAABRAwAABwDAABdBcHVe9jfP40AjeIKHeo/AAAAP9sAAAAAAAAAAUUMAAAcAwAAXQXB1XvY3z+NAI3iCh3qPwAAAD/bAAAAAAAAAAFGDAAAHAMAAF0FwdV72N8/jQCN4god6j8AAAA/2wAAAAAAAAABRwwAABwDAABdBcHVe9jfP40AjeIKHeo/AAAAP9sAAAAAAAAAAUgMAAAcAwAA8hHNwja24D/Q+2qogPboPwAAAD8AAAAAAAAAAAFJDAAAHAMAAPIRzcI2tuA/0PtqqID26D8AAAA/DwAAAAAAAAABSgwAABwDAADyEc3CNrbgP9D7aqiA9ug/AAAAPw8AAAAAAAAAAUsMAAAcAwAA8hHNwja24D/Q+2qogPboPwAAAD8vAAAAAAAAAAFMDAAAHAMAAPIRzcI2tuA/0PtqqID26D8AAAA/LwAAAAAAAAABTQwAABwDAACIJqvIs7vgP1pFYZY6K+k/AAAAPy8AAAAAAAAAAU4MAAAcAwAAArx+x5q64D+v4JC4UUjpPwAAAD8+AAAAAAAAAAFPDAAAHAMAAIgmq8izu+A/jlxvFYBu6T8AAAA/PgAAAAAAAAABUAwAABwDAAAMkdfJzLzgP/q4/KzFnek/AAAAP04AAAAAAAAAAVEMAAAcAwAAkPsDy+W94D+tG2fSOcvpPwAAAD9dAAAAAAAAAAFSDAAAHAMAAAyR18nMvOA/rYSuhdz26T8AAAA/XQAAAAAAAAABUwwAABwDAACY0FzNF8DgP40AjeIKHeo/AAAAP30AAAAAAAAAAVQMAAAcAwAAMuU605TF4D+NadSVrUjqPwAAAD99AAAAAAAAAAFVDAAAHAMAANDOcdtDzeA/NqAz2tuC6j8AAAA/fQAAAAAAAAABVgwAABwDAADsTXzi2dPgP1b24+Pys+o/AAAAP5wAAAAAAAAAAVcMAAAcAwAAgmJa6FbZ4D/LfnxcftbqPwAAAD+cAAAAAAAAAAFYDAAAHAMAAIJiWuhW2eA/tCZmmvLv6j8AAAA/nAAAAAAAAAABWQwAABwDAACCYlroVtngP9UTz/Bm9eo/AAAAP6wAAAAAAAAAAVoMAAAcAwAAZuNP4cDS4D/VE8/wZvXqPwAAAD+sAAAAAAAAAAFbDAAAHAMAANDOcdtDzeA/1aqHPcTJ6j8AAAA/ywAAAAAAAAABXAwAABwDAADQznHbQ83gP9Wqhz3Eyeo/AAAAP8sAAAAAAAAAAV0MAAAcAwAA0M5x20PN4D/Vqoc9xMnqPwAAAD/LAAAAAAAAAAFeDAAAHAMAANDOcdtDzeA/1aqHPcTJ6j8AAAA/ywAAAAAAAAABXwwAABwDAAAUEadxxFnhP1tz0i/10+g/AAAAPwAAAAAAAAAAAWAMAAAcAwAAFBGnccRZ4T9bc9Iv9dPoPwAAAD8QAAAAAAAAAAFhDAAAHAMAABQRp3HEWeE/W3PSL/XT6D8AAAA/EAAAAAAAAAABYgwAABwDAAAUEadxxFnhP1tz0i/10+g/AAAAPy8AAAAAAAAAAWMMAAAcAwAAWqhlYn9L4T+8o1Tm9A/pPwAAAD8vAAAAAAAAAAFkDAAAHAMAALq+LlrQQ+E/ejLK7K4w6T8AAAA/LwAAAAAAAAABZQwAABwDAACePyRTOj3hP5mIevbFYek/AAAAP04AAAAAAAAAAWYMAAAcAwAAEACfT+854T9v2E1yrpTpPwAAAD9OAAAAAAAAAAFnDAAAHAMAAAgrRk29N+E/2TTbCfTD6T8AAAA/XgAAAAAAAAABaAwAABwDAAAIK0ZNvTfhP0GRaKE58+k/AAAAP14AAAAAAAAAAWkMAAAcAwAACCtGTb034T/N2l6P8yfqPwAAAD9eAAAAAAAAAAFqDAAAHAMAAAgrRk29N+E/NjfsJjlX6j8AAAA/fQAAAAAAAAABawwAABwDAACWastQCDvhP1WNnDBQiOo/AAAAP30AAAAAAAAAAWwMAAAcAwAAsunVV55B4T/sAp7/T7DqPwAAAD99AAAAAAAAAAFtDAAAHAMAAN4SkmOYTOE/y358XH7W6j8AAAA/jQAAAAAAAAABbgwAABwDAACQpnpwq1jhP2kgiQzE8eo/AAAAP40AAAAAAAAAAW8MAAAcAwAAxqSPftdl4T802wn0wwXrPwAAAD+sAAAAAAAAAAFwDAAAHAMAAIIN0Y0cdOE/VMhySjgL6z8AAAA/rAAAAAAAAAABcQwAABwDAAA+dhKdYYLhP767uC7bDus/AAAAP7wAAAAAAAAAAXIMAAAcAwAAcnQnq42P4T802wn0wwXrPwAAAD+8AAAAAAAAAAFzDAAAHAMAACQIELigm+E/qvpauaz86j8AAAA/ywAAAAAAAAABdAwAABwDAABUMczDmqbhP+A/2tGs6Oo/AAAAP8sAAAAAAAAAAXUMAAAcAwAAgFqIz5Sx4T+MpKqvlcvqPwAAAD/rAAAAAAAAAAF2DAAAHAMAACoZGNp1u+E/gQ9YG62s6j8AAAA/6wAAAAAAAAABdwwAABwDAADIAk/iJMPhPyt0KPmVj+o/AAAAP+sAAAAAAAAAAXgMAAAcAwAA2qwA54jH4T/W2PjWfnLqPwAAAD/6AAAAAAAAAAF5DAAAHAMAAHDB3uwFzeE/NjfsJjlX6j8AAAA/+gAAAAAAAAABegwAABwDAACEa5DxadHhP5eV33bzO+o/AAAAPxoBAAAAAAAAAXsMAAAcAwAAepY37zfP4T+u7fU4fyLqPwAAAD8aAQAAAAAAAAF8DAAAHAMAANqsAOeIx+E/4TJ1UX8O6j8AAAA/KQEAAAAAAAABfQwAABwDAAA6w8ne2b/hP6FYo6SWA+o/AAAAPykBAAAAAAAAAX4MAAAcAwAADpoN09+04T/McRfcUPzpPwAAAD85AQAAAAAAAAF/DAAAHAMAAFwGJcbMqOE/rYSuhdz26T8AAAA/OQEAAAAAAAABgAwAABwDAACgneO2h5rhP62EroXc9uk/AAAAP1gBAAAAAAAAAYEMAAAcAwAAYMp1pimL4T83ZV3A8//pPwAAAD9YAQAAAAAAAAGCDAAAHAMAAJS3gpKAeOE/4TJ1UX8O6j8AAAA/WAEAAAAAAAABgwwAABwDAABU5BSCImnhP/nz0satIOo/AAAAP3cBAAAAAAAAAYQMAAAcAwAAkKZ6cKtY4T8topmSUDjqPwAAAD93AQAAAAAAAAGFDAAAHAMAAFDTDGBNSeE/VyRVfa1c6j8AAAA/dwEAAAAAAAABhgwAABwDAACePyRTOj3hP8GA4hTzi+o/AAAAP4cBAAAAAAAAAYcMAAAcAwAAeuvASXI04T/h1pIeCr3qPwAAAD+HAQAAAAAAAAGIDAAAHAMAAHrrwElyNOE/wFJxezjj6j8AAAA/pgEAAAAAAAABiQwAABwDAAAQAJ9P7znhPz8HFdUJ+eo/AAAAP6YBAAAAAAAAAYoMAAAcAwAAsunVV55B4T9pIIkMxPHqPwAAAD+2AQAAAAAAAAGLDAAAHAMAALLp1VeeQeE/aSCJDMTx6j8AAAA/tgEAAAAAAAABjAwAABwDAACy6dVXnkHhP2kgiQzE8eo/AAAAP7YBAAAAAAAAAY0MAAAcAwAAsunVV55B4T9pIIkMxPHqPwAAAD/FAQAAAAAAAAGODAAAHAMAAIAuQZQvHa8/eOC9+3lp2z8AAAA/AAAAAAAAAAABjwwAABwDAACALkGULx2vP3jgvft5ads/AAAAPxAAAAAAAAAAAZAMAAAcAwAAgC5BlC8drz944L37eWnbPwAAAD8QAAAAAAAAAAGRDAAAHAMAAIAuQZQvHa8/eOC9+3lp2z8AAAA/LwAAAAAAAAABkgwAABwDAAA87Av+rpCuP7aMHg+oy9s/AAAAPy8AAAAAAAAAAZMMAAAcAwAAGEvxsm5Krj+hNAhNHOXbPwAAAD8vAAAAAAAAAAGUDAAAHAMAALABEFWe8q0/9c83bzMC3D8AAAA/TgAAAAAAAAABlQwAABwDAACIYPUJXqytPyFS81mQJtw/AAAAP04AAAAAAAAAAZYMAAAcAwAA/A9o5D2JrT+LroDx1VXcPwAAAD9OAAAAAAAAAAGXDAAAHAMAAPwPaOQ9ia0/iRfIpHiB3D8AAAA/bQAAAAAAAAABmAwAABwDAABov9q+HWatPx+NyXN4qdw/AAAAP20AAAAAAAAAAZkMAAAcAwAAaL/avh1mrT8d9hAnG9XcPwAAAD9tAAAAAAAAAAGaDAAAHAMAAGi/2r4dZq0/8UXkogMI3T8AAAA/fQAAAAAAAAABmwwAABwDAABEuC73zZqtP12icTpJN90/AAAAP30AAAAAAAAAAZwMAAAcAwAA1Ai8HO69rT/H/v7RjmbdPwAAAD+cAAAAAAAAAAGdDAAAHAMAANQIvBzuva0/8YC6vOuK3T8AAAA/nAAAAAAAAAABngwAABwDAACIYPUJXqytP7EPMMOlq90/AAAAP5wAAAAAAAAAAZ8MAAAcAwAA1Ai8HO69rT8Hq1/lvMjdPwAAAD+8AAAAAAAAAAGgDAAAHAMAAPwPaOQ9ia0/8VJJIzHi3T8AAAA/vAAAAAAAAAABoQwAABwDAABEuC73zZqtP1uv1rp2Ed4/AAAAP7wAAAAAAAAAAaIMAAAcAwAA/A9o5D2JrT/ZY3oUSCfePwAAAD/bAAAAAAAAAAGjDAAAHAMAAPwPaOQ9ia0/m/LvGgJI3j8AAAA/2wAAAAAAAAABpAwAABwDAABov9q+HWatP6+zTZAwWt4/AAAAP9sAAAAAAAAAAaUMAAAcAwAA/A9o5D2JrT8vaPHpAXDePwAAAD/qAAAAAAAAAAGmDAAAHAMAAIhg9QlerK0/gwMhDBmN3j8AAAA/6gAAAAAAAAABpwwAABwDAABEuC73zZqtPwO4xGXqot4/AAAAPwoBAAAAAAAAAagMAAAcAwAAILGCL37PrT/tX66jXrzePwAAAD8KAQAAAAAAAAGpDAAAHAMAAPSp1mcuBK4/bRRS/S/S3j8AAAA/CgEAAAAAAAABqgwAABwDAADQoiqg3jiuP4PVr3Je5N4/AAAAPxkBAAAAAAAAAasMAAAcAwAA0KIqoN44rj/XcN+UdQHfPwAAAD8ZAQAAAAAAAAGsDAAAHAMAAGDzt8X+W64/l/9Umy8i3z8AAAA/OQEAAAAAAAABrQwAABwDAAD0Q0XrHn+uP+uahL1GP98/AAAAPzkBAAAAAAAAAa4MAAAcAwAAzDyZI8+zrj9BNrTfXVzfPwAAAD9IAQAAAAAAAAGvDAAAHAMAABDlXzZfxa4/wepXOS9y3z8AAAA/SAEAAAAAAAABsAwAABwDAABgjSZJ79auP2u4b8q6gN8/AAAAP1gBAAAAAAAAAbEMAAAcAwAApDXtW3/orj+rkkF3o4vfPwAAAD9YAQAAAAAAAAGyDAAAHAMAABDlXzZfxa4/FYaHW0aP3z8AAAA/ZwEAAAAAAAABswwAABwDAAA87Av+rpCuP+tsEySMlt8/AAAAP3cBAAAAAAAAAbQMAAAcAwAAPOwL/q6Qrj/rbBMkjJbfPwAAAD93AQAAAAAAAAG1DAAAHAMAADzsC/6ukK4/62wTJIyW3z8AAAA/dwEAAAAAAAABtgwAABwDAAA87Av+rpCuP+tsEySMlt8/AAAAP4cBAAAAAAAAAbcMAAAcAwAA1Ai8HO69rT/NQBcEqQPbPwAAAD8AAAAAAAAAAAG4DAAAHAMAANQIvBzuva0/zUAXBKkD2z8AAAA/DwAAAAAAAAABuQwAABwDAADUCLwc7r2tP81AFwSpA9s/AAAAPw8AAAAAAAAAAboMAAAcAwAA1Ai8HO69rT/NQBcEqQPbPwAAAD8vAAAAAAAAAAG7DAAAHAMAAHCL/bc8cKw/YYinOe6C2z8AAAA/LwAAAAAAAAABvAwAABwDAABUUHTpC6+rP2Lx7uyQrts/AAAAPy8AAAAAAAAAAb0MAAAcAwAA6GwkCEvcqj81QcJoeeHbPwAAAD9OAAAAAAAAAAG+DAAAHAMAAISJ1CaKCao/dYTbyAQY3D8AAAA/TgAAAAAAAAABvwwAABwDAAAcpoRFyTapP7XH9CiQTtw/AAAAP14AAAAAAAAAAcAMAAAcAwAAAGv7dph1qD+JF8ikeIHcPwAAAD9eAAAAAAAAAAHBDAAAHAMAAOQvcqhntKc/NU4n6aa73D8AAAA/XgAAAAAAAAABwgwAABwDAAAwpFu0FtCmP92Ehi3V9dw/AAAAP30AAAAAAAAAAcMMAAAcAwAAEGnS5eUOpj9H4RPFGiXdPwAAAD99AAAAAAAAAAHEDAAAHAMAAIh+1jzVcKU/sz2hXGBU3T8AAAA/jAAAAAAAAAABxQwAABwDAACI5Ge55PWkP5vliprUbd0/AAAAP4wAAAAAAAAAAcYMAAAcAwAAtOsTgTTBpD+xpugPA4DdPwAAAD+cAAAAAAAAAAHHDAAAHAMAALTrE4E0waQ/W3QAoY6O3T8AAAA/nAAAAAAAAAAByAwAABwDAAC06xOBNMGkP1t0AKGOjt0/AAAAP5wAAAAAAAAAAckMAAAcAwAApLlfCwYypj+HjXTYSIfdPwAAAD+7AAAAAAAAAAHKDAAAHAMAAKS5XwsGMqY/h4102EiH3T8AAAA/uwAAAAAAAAABywwAABwDAACkuV8LBjKmP4eNdNhIh90/AAAAP7sAAAAAAAAAAcwMAAAcAwAApLlfCwYypj+HjXTYSIfdPwAAAD/bAAAAAAAAAAHNDAAAHAMAANhuTZn9Qq0/j8+MCmMk2z8AAAA/AAAAAAAAAAABzgwAABwDAADYbk2Z/UKtP4/PjApjJNs/AAAAPx8AAAAAAAAAAc8MAAAcAwAA2G5Nmf1CrT+Pz4wKYyTbPwAAAD8fAAAAAAAAAAHQDAAAHAMAANhuTZn9Qq0/j8+MCmMk2z8AAAA/HwAAAAAAAAAB0QwAABwDAADYbk2Z/UKtP4/PjApjJNs/AAAAPz4AAAAAAAAAAdIMAAAcAwAA2G5Nmf1CrT+Pz4wKYyTbPwAAAD8+AAAAAAAAAAHTDAAAHAMAANhuTZn9Qq0/j8+MCmMk2z8AAAA/PgAAAAAAAAAB1AwAABwDAADYbk2Z/UKtP4/PjApjJNs/AAAAP14AAAAAAAAAAdUMAAAcAwAAEH/OuU9Arz+gYnnm1o3bPwAAAD9eAAAAAAAAAAHWDAAAHAMAAITZVWAYG7A/ocvAmXm52z8AAAA/XgAAAAAAAAAB1wwAABwDAAA2GLUS8cGwP8tNfITW3ds/AAAAP30AAAAAAAAAAdgMAAAcAwAA6FYUxclosT+K3PGKkP7bPwAAAD99AAAAAAAAAAHZDAAAHAMAAC6ZSVtK9bE/4Xchracb3D8AAAA/jQAAAAAAAAAB2gwAABwDAAAqM7jeOnCyP58Gl7NhPNw/AAAAP40AAAAAAAAAAdsMAAAcAwAA3CRgT5vZsj/JiFKevmDcPwAAAD+cAAAAAAAAAAHcDAAAHAMAANwkYE+b2bI/yYhSnr5g3D8AAAA/nAAAAAAAAAAB3QwAABwDAADcJGBPm9myP8mIUp6+YNw/AAAAP5wAAAAAAAAAAd4MAAAcAwAA3CRgT5vZsj/JiFKevmDcPwAAAD+7AAAAAAAAAAHfDAAAHAMAAB5nCy4QRcM/vyoZdDe62D8AAAA/AAAAAAAAAAAB4AwAABwDAAAQcKLnMwPDP2gzBx+rS9k/AAAAPy8AAAAAAAAAAeEMAAAcAwAAEHCi5zMDwz9oMwcfq0vZPwAAAD8vAAAAAAAAAAHiDAAAHAMAABBwouczA8M/aDMHH6tL2T8AAAA/LwAAAAAAAAAB4wwAABwDAAAQcKLnMwPDP2gzBx+rS9k/AAAAPy8AAAAAAAAAAeQMAAAcAwAAEHCi5zMDwz9oMwcfq0vZPwAAAD9PAAAAAAAAAAHlDAAAHAMAAHi5g0UEW8M/POwhTjaq2T8AAAA/TwAAAAAAAAAB5gwAABwDAAActMJviILDP33G8/oetdk/AAAAP08AAAAAAAAAAecMAAAcAwAA5AJlo9Sywz+Rh1FwTcfZPwAAAD9uAAAAAAAAAAHoDAAAHAMAANClauDo68M/ey87rsHg2T8AAAA/bgAAAAAAAAAB6QwAABwDAADgnNMmxS3EP9HKatDY/dk/AAAAP24AAAAAAAAAAeoMAAAcAwAAFuifdml4xD/7TCa7NSLaPwAAAD+NAAAAAAAAAAHrDAAAHAMAABQ1V7jhtcQ/kMInijVK2j8AAAA/jQAAAAAAAAAB7AwAABwDAAASgg76WfPEP7pE43SSbto/AAAAP40AAAAAAAAAAe0MAAAcAwAA/CQUN24sxT8Q4BKXqYvaPwAAAD+sAAAAAAAAAAHuDAAAHAMAANYdaG8eYcU/ZHtCucCo2j8AAAA/rAAAAAAAAAAB7wwAABwDAABobvWUPoTFP3k8oC7vuto/AAAAP6wAAAAAAAAAAfAMAAAcAwAACmk0v8KrxT8kCri/esnaPwAAAD/MAAAAAAAAAAHxDAAAHAMAAIoPEOB+ysU/+vBDiMDQ2j8AAAA/zAAAAAAAAAAB8gwAABwDAADSt9byDtzFP2TkiWxj1No/AAAAP8wAAAAAAAAAAfMMAAAcAwAA9gs6/NbkxT/68EOIwNDaPwAAAD/bAAAAAAAAAAH0DAAAHAMAAPYLOvzW5MU/JAq4v3rJ2j8AAAA/2wAAAAAAAAAB9QwAABwDAAD2Czr81uTFP3k8oC7vuto/AAAAP9sAAAAAAAAAAfYMAAAcAwAAaLus1rbBxT9PIyz3NMLaPwAAAD/6AAAAAAAAAAH3DAAAHAMAAAppNL/Cq8U/JAq4v3rJ2j8AAAA/+gAAAAAAAAAB+AwAABwDAACMwlieBo3FP87Xz1AG2No/AAAAPxoBAAAAAAAAAfkMAAAcAwAAMnDghhJ3xT+OZkVXwPjaPwAAAD8aAQAAAAAAAAH6DAAAHAMAAPpxy3jmacU/+cLS7gUo2z8AAAA/GgEAAAAAAAAB+wwAABwDAACiH1Nh8lPFP+LTA+Acbds/AAAAPykBAAAAAAAAAfwMAAAcAwAARM3aSf49xT93skxiv8DbPwAAAD8pAQAAAAAAAAH9DAAAHAMAACJ5d0A2NcU/S2tnkUof3D8AAAA/SQEAAAAAAAAB/gwAABwDAAAOz8U70jDFP1/+U22+iNw/AAAAP0kBAAAAAAAAAf8MAAAcAwAARM3aSf49xT/Jwyi4puPcPwAAAD9JAQAAAAAAAAEADQAAHAMAAETN2kn+PcU/ycMouKbj3D8AAAA/bQEAAAAAAAABAQ0AABwDAABEzdpJ/j3FP8nDKLim49w/AAAAP20BAAAAAAAAAQINAAAcAwAARM3aSf49xT/Jwyi4puPcPwAAAD9tAQAAAAAAAAEDDQAAHAMAAHLbfvHKgbI/bU8oFxhV3z8AAAA/AAAAAAAAAAABBA0AABwDAAAkGt6joyizP78lLlMX9d8/AAAAPx8AAAAAAAAAAQUNAAAcAwAAJBreo6Mosz+/JS5TF/XfPwAAAD8fAAAAAAAAAAEGDQAAHAMAACQa3qOjKLM/vyUuUxf13z8AAAA/HwAAAAAAAAABBw0AABwDAAAkGt6joyizP78lLlMX9d8/AAAAPy8AAAAAAAAAAQgNAAAcAwAAiv0thWT7sz/VfUQVo9vfPwAAAD8vAAAAAAAAAAEJDQAAHAMAABibcuz8W7Q/v7zmn3TJ3z8AAAA/TgAAAAAAAAABCg0AABwDAACqOLdTlby0P9UU/WEAsN8/AAAAP04AAAAAAAAAAQsNAAAcAwAAgn7Czb0utT9VYFkIL5rfPwAAAD9eAAAAAAAAAAEMDQAAHAMAAMbA92M+u7U/16u1rl2E3z8AAAA/XgAAAAAAAAABDQ0AABwDAADkrsnw9j62PxcdQKijY98/AAAAP24AAAAAAAAAAQ4NAAAcAwAAlu0oo8/ltj+Bpz7ZozvfPwAAAD9uAAAAAAAAAAEPDQAAHAMAANwvXjlQcrc/QWQleRgF3z8AAAA/jQAAAAAAAAABEA0AABwDAABGxvbYmAe4P20UUv0v0t4/AAAAP40AAAAAAAAAARENAAAcAwAAiggsbxmUuD/ZnlAuMKrePwAAAD+NAAAAAAAAAAESDQAAHAMAANBKYQWaILk/GRDbJ3aJ3j8AAAA/rAAAAAAAAAABEw0AABwDAAASjZabGq25P5lbN86kc94/AAAAP6wAAAAAAAAAARQNAAAcAwAANHtoKNMwuj9FwAesjVbePwAAAD+sAAAAAAAAAAEVDQAAHAMAADAV16vDq7o/7yTYiXY53j8AAAA/ywAAAAAAAAABFg0AABwDAAAsr0UvtCa7PwN97ksCIN4/AAAAP8sAAAAAAAAAARcNAAAcAwAABPVQqdyYuz+v4b4p6wLePwAAAD/LAAAAAAAAAAEYDQAAHAMAAEjqzv3k57s/myBhtLzw3T8AAAA/2wAAAAAAAAABGQ0AABwDAACQ30xS7Ta8P1tGjwfU5d0/AAAAP9sAAAAAAAAAARoNAAAcAwAAIH2RuYWXvD+xeHd2SNfdPwAAAD/6AAAAAAAAAAEbDQAAHAMAAGRyDw6O5rw/cZ6lyV/M3T8AAAA/+gAAAAAAAAABHA0AABwDAACsZ41iljW9PzHE0xx3wd0/AAAAP/oAAAAAAAAAAR0NAAAcAwAArLREpA5zvT/x6QFwjrbdPwAAAD8KAQAAAAAAAAEeDQAAHAMAAKwB/OWGsL0/HQN2p0iv3T8AAAA/CgEAAAAAAAABHw0AABwDAACE+k8eN+W9P7EPMMOlq90/AAAAPykBAAAAAAAAASANAAAcAwAAqJtqaXcrvj9xNV4WvaDdPwAAAD8pAQAAAAAAAAEhDQAAHAMAABDlS8dHg74/W3QAoY6O3T8AAAA/OQEAAAAAAAABIg0AABwDAAAQMgMJwMC+P0ezoitgfN0/AAAAPzkBAAAAAAAAASMNAAAcAwAADH+6Sjj+vj8x8kS2MWrdPwAAAD9IAQAAAAAAAAEkDQAAHAMAAMQjq3kgKr8/HTHnQANY3T8AAAA/SAEAAAAAAAABJQ0AABwDAAB4yJuoCFa/P3Njz693Sd0/AAAAP2gBAAAAAAAAASYNAAAcAwAAUMHv4LiKvz8zif0Cjz7dPwAAAD9oAQAAAAAAAAEnDQAAHAMAAARm4A+htr8/864rVqYz3T8AAAA/aAEAAAAAAAABKA0AABwDAADgXjRIUeu/P7PUWam9KN0/AAAAP4cBAAAAAAAAASkNAAAcAwAA8NX1xGQUwD/d7c3gdyHdPwAAAD+HAQAAAAAAAAEqDQAAHAMAAJTQNO/oO8A/8UXkogMI3T8AAAA/hwEAAAAAAAABKw0AABwDAAA2y3MZbWPAP92Ehi3V9dw/AAAAP5YBAAAAAAAAASwNAAAcAwAA7G9kSFWPwD+J6VYLvtjcPwAAAD+WAQAAAAAAAAEtDQAAHAMAAMZouIAFxMA/n0FtzUm/3D8AAAA/tgEAAAAAAAABLg0AABwDAABqY/eqievAPx+NyXN4qdw/AAAAP7YBAAAAAAAAAS8NAAAcAwAAVAb9550kwT/J8ZlRYYzcPwAAAD/FAQAAAAAAAAEwDQAAHAMAAAqr7RaGUME/ST3294923D8AAAA/xQEAAAAAAAABMQ0AABwDAADS+Y9K0oDBP1+VDLobXdw/AAAAP9UBAAAAAAAAATINAAAcAwAArPLjgoK1wT/f4GhgSkfcPwAAAD/VAQAAAAAAAAEzDQAAHAMAAIbrN7sy6sE/i0U5PjMq3D8AAAA/9AEAAAAAAAABNA0AABwDAABe5Ivz4h7CPzWqCRwcDdw/AAAAP/QBAAAAAAAAATUNAAAcAwAAJjMuJy9Pwj8g6aum7frbPwAAAD/0AQAAAAAAAAE2DQAAHAMAANzXHlYXe8I/4A7a+QTw2z8AAAA/BAIAAAAAAAABNw0AABwDAAC20HKOx6/CP2FaNqAz2ts/AAAAPwQCAAAAAAAAATgNAAAcAwAAsh0q0D/twj93skxiv8DbPwAAAD8jAgAAAAAAAAE5DQAAHAMAAKDALw1UJsM/zeQ00TOy2z8AAAA/IwIAAAAAAAABOg0AABwDAACMYzVKaF/DP7gj11sFoNs/AAAAPzMCAAAAAAAAATsNAAAcAwAAZlyJghiUwz/Me+0dkYbbPwAAAD8zAgAAAAAAAAE8DQAAHAMAAGSpQMSQ0cM/DO13F9dl2z8AAAA/QgIAAAAAAAABPQ0AABwDAAB0oKkKbRPEP01eAhEdRds/AAAAP0ICAAAAAAAAAT4NAAAcAwAAqOt1WhFexD96Di+VNBLbPwAAAD9iAgAAAAAAAAE/DQAAHAMAAKg4LZyJm8Q/eaXn4ZHm2j8AAAA/YgIAAAAAAAABQA0AABwDAACS2zLZndTEP08jLPc0wto/AAAAP2ICAAAAAAAAAUENAAAcAwAASIAjCIYAxT/6h/zUHaXaPwAAAD+BAgAAAAAAAAFCDQAAHAMAANrQsC2mI8U/pezMsgaI2j8AAAA/gQIAAAAAAAABQw0AABwDAABWd4xOYkLFPyQ4KVk1cto/AAAAP4ECAAAAAAAAAUQNAAAcAwAAVneMTmJCxT8kOClZNXLaPwAAAD+gAgAAAAAAAAFFDQAAHAMAAFZ3jE5iQsU/JDgpWTVy2j8AAAA/oAIAAAAAAAABRg0AABwDAABWd4xOYkLFPyQ4KVk1cto/AAAAP6ACAAAAAAAAAUcNAAAcAwAAHAF6sQDAwz806ZzliprgPwAAAD8AAAAAAAAAAAFIDQAAHAMAABwBerEAwMM/NOmc5Yqa4D8AAAA/DwAAAAAAAAABSQ0AABwDAAAcAXqxAMDDPzTpnOWKmuA/AAAAPw8AAAAAAAAAAUoNAAAcAwAAHAF6sQDAwz806ZzliprgPwAAAD8fAAAAAAAAAAFLDQAAHAMAABwBerEAwMM/NOmc5Yqa4D8AAAA/HwAAAAAAAAABTA0AABwDAACuBFCVqKXDP3MstkUW0eA/AAAAPz4AAAAAAAAAAU0NAAAcAwAAClfIrJy7wz/T8/BIc+HgPwAAAD8+AAAAAAAAAAFODQAAHAMAAKxRB9cg48M/vZvahuf64D8AAAA/PgAAAAAAAAABTw0AABwDAAB0oKkKbRPEP4dWW27nDuE/AAAAP10AAAAAAAAAAVANAAAcAwAAOu9LPrlDxD8n+GceLSrhPwAAAD9dAAAAAAAAAAFRDQAAHAMAAF6QZon5icQ/XKYu6s9B4T8AAAA/XQAAAAAAAAABUg0AABwDAACkheTdAdnEPwd0RntbUOE/AAAAP30AAAAAAAAAAVMNAAAcAwAAjijqGhYSxT/8RzuaFV3hPwAAAD99AAAAAAAAAAFUDQAAHAMAAFZ3jE5iQsU/8Rswuc9p4T8AAAA/fQAAAAAAAAABVQ0AABwDAADWHWhvHmHFP1sPdp1ybeE/AAAAP4wAAAAAAAAAAVYNAAAcAwAAIMYugq5yxT/GAryBFXHhPwAAAD+MAAAAAAAAAAFXDQAAHAMAACDGLoKucsU/5u8k2Il24T8AAAA/nAAAAAAAAAABWA0AABwDAAAgxi6CrnLFPzH2AWa4dOE/AAAAP6sAAAAAAAAAAVkNAAAcAwAAfMvvVypLxT+b6UdKW3jhPwAAAD+7AAAAAAAAAAFaDQAAHAMAAPwkFDduLMU/5u8k2Il24T8AAAA/uwAAAAAAAAABWw0AABwDAABaKtUM6gTFP5vpR0pbeOE/AAAAP8sAAAAAAAAAAVwNAAAcAwAAgDGB1DnQxD+SvTxpFYXhPwAAAD/LAAAAAAAAAAFdDQAAHAMAAIDkyZLBksQ/MF9JGVug4T8AAAA/6gAAAAAAAAABXg0AABwDAABy7WBM5VDEP/sZygBbtOE/AAAAP+oAAAAAAAAAAV8NAAAcAwAAmPQMFDUcxD8GrxyVQ9PhPwAAAD/qAAAAAAAAAAFgDQAAHAMAACr44vfcAcQ/eje1Dc/14T8AAAA/+gAAAAAAAAABYQ0AABwDAAB2U/LI9NXDP4XMB6K3FOI/AAAAP/oAAAAAAAAAAWINAAAcAwAA5AJlo9Sywz8kbhRS/S/iPwAAAD8ZAQAAAAAAAAFjDQAAHAMAAOQCZaPUssM/JG4UUv0v4j8AAAA/GQEAAAAAAAABZA0AABwDAADkAmWj1LLDPyRuFFL9L+I/AAAAPygBAAAAAAAAAWUNAAAcAwAA5AJlo9Sywz8kbhRS/S/iPwAAAD8oAQAAAAAAAAFmDQAAHAMAAGCQ8EAFq7Q/stgWWUQz4T8AAAA/AAAAAAAAAAABZw0AABwDAABgkPBABau0P7LYFllEM+E/AAAAPx8AAAAAAAAAAWgNAAAcAwAAYJDwQAWrtD+y2BZZRDPhPwAAAD8fAAAAAAAAAAFpDQAAHAMAABDPT/PdUbU/J/hnHi0q4T8AAAA/LwAAAAAAAAABag0AABwDAAB+GDFRrqm1P5wXueMVIeE/AAAAPy8AAAAAAAAAAWsNAAAcAwAAMArZwQ4Ttj+cF7njFSHhPwAAAD8+AAAAAAAAAAFsDQAAHAMAACykR0X/jbY/yDAtG9AZ4T8AAAA/PgAAAAAAAAABbQ0AABwDAABy5nzbfxq3P8gwLRvQGeE/AAAAP14AAAAAAAAAAW4NAAAcAwAASCyIVaiMtz/IMC0b0BnhPwAAAD9eAAAAAAAAAAFvDQAAHAMAAI5uvesoGbg/vAQiOoom4T8AAAA/bQAAAAAAAAABcA0AABwDAABCYGVciYK4P7LYFllEM+E/AAAAP20AAAAAAAAAAXENAAAcAwAAZE436UEGuT9n0jnLFTXhPwAAAD99AAAAAAAAAAFyDQAAHAMAAKaQbH/Ckrk/Z9I5yxU14T8AAAA/fQAAAAAAAAABcw0AABwDAAA0e2go0zC6P2fSOcsVNeE/AAAAP5wAAAAAAAAAAXQNAAAcAwAAvmVk0ePOuj+Iv6IhijrhPwAAAD+cAAAAAAAAAAF1DQAAHAMAAHSkw4O8dbs/iL+iIYo64T8AAAA/nAAAAAAAAAABdg0AABwDAACUkpUQdfm7Pz25xZNbPOE/AAAAP7sAAAAAAAAAAXcNAAAcAwAAkCwElGV0vD/ysugFLT7hPwAAAD+7AAAAAAAAAAF4DQAAHAMAACDKSPv91Lw/XKYu6s9B4T8AAAA/uwAAAAAAAAABeQ0AABwDAACsZ41iljW9P6esC3j+P+E/AAAAP9sAAAAAAAAAAXoNAAAcAwAArAH85YawvT9cpi7qz0HhPwAAAD/bAAAAAAAAAAF7DQAAHAMAABRL3UNXCL4/Mo26shVJ4T8AAAA/2wAAAAAAAAABfA0AABwDAACk6CGr72i+P+eG3STnSuE/AAAAP+oAAAAAAAAAAX0NAAAcAwAA6N2f//e3vj9SeiMJik7hPwAAAD/qAAAAAAAAAAF+DQAAHAMAAFQngV3ID78/J2Gv0c9V4T8AAAA/CgEAAAAAAAABfw0AABwDAADkxMXEYHC/P5FU9bVyWeE/AAAAPwoBAAAAAAAAAYANAAAcAwAAUA6nIjHIvz9HThgoRFvhPwAAAD8KAQAAAAAAAAGBDQAAHAMAAN4rRMAAEMA/R04YKERb4T8AAAA/KQEAAAAAAAABgg0AABwDAACU0DTv6DvAP9xa0kOhV+E/AAAAPykBAAAAAAAAAYMNAAAcAwAAXB/XIjVswD8nYa/Rz1XhPwAAAD8pAQAAAAAAAAGEDQAAHAMAACJueVaBnMA/3FrSQ6FX4T8AAAA/OAEAAAAAAAABhQ0AABwDAADqvBuKzczAPydhr9HPVeE/AAAAPzgBAAAAAAAAAYYNAAAcAwAAxLVvwn0BwT8nYa/Rz1XhPwAAAD9YAQAAAAAAAAGHDQAAHAMAALBYdf+ROsE/J2Gv0c9V4T8AAAA/WAEAAAAAAAABiA0AABwDAACIUck3Qm/BP5FU9bVyWeE/AAAAP1gBAAAAAAAAAYkNAAAcAwAAPva5ZiqbwT/8RzuaFV3hPwAAAD93AQAAAAAAAAGKDQAAHAMAABjvDZ/az8E/HDWk8Ili4T8AAAA/dwEAAAAAAAABiw0AABwDAAAo5nblthHCP6YVUyuha+E/AAAAP3cBAAAAAAAAAYwNAAAcAwAAON3fK5NTwj9bD3adcm3hPwAAAD+WAQAAAAAAAAGNDQAAHAMAADgql20LkcI/EQmZD0Rv4T8AAAA/lgEAAAAAAAABjg0AABwDAAA0d06vg87CPxEJmQ9Eb+E/AAAAP5YBAAAAAAAAAY8NAAAcAwAAMsQF8fsLwz97/N7z5nLhPwAAAD+mAQAAAAAAAAGQDQAAHAMAADARvTJ0ScM/MfYBZrh04T8AAAA/pgEAAAAAAAABkQ0AABwDAABCCCZ5UIvDP+bvJNiJduE/AAAAP8UBAAAAAAAAAZINAAAcAwAAPlXdusjIwz+b6UdKW3jhPwAAAD/FAQAAAAAAAAGTDQAAHAMAAHSgqQptE8Q/MfYBZrh04T8AAAA/xQEAAAAAAAABlA0AABwDAACElxJRSVXEP+bvJNiJduE/AAAAP+QBAAAAAAAAAZUNAAAcAwAAtuLeoO2fxD/m7yTYiXbhPwAAAD/kAQAAAAAAAAGWDQAAHAMAAOwtq/CR6sQ/vNawoM994T8AAAA/5AEAAAAAAAABlw0AABwDAABEzdpJ/j3FP3HQ0xKhf+E/AAAAPwkCAAAAAAAAAZgNAAAcAwAAaG71lD6ExT+81rCgz33hPwAAAD8JAgAAAAAAAAGZDQAAHAMAAGi7rNa2wcU/J8r2hHKB4T8AAAA/CQIAAAAAAAABmg0AABwDAAAKtusAO+nFPwbdjS7+e+E/AAAAPxgCAAAAAAAAAZsNAAAcAwAAZAhkGC//xT/xGzC5z2nhPwAAAD8YAgAAAAAAAAGcDQAAHAMAAGQIZBgv/8U/8Rswuc9p4T8AAAA/NwIAAAAAAAABnQ0AABwDAABkCGQYL//FP/EbMLnPaeE/AAAAPzcCAAAAAAAAAZ4NAAAcAwAAZAhkGC//xT/xGzC5z2nhPwAAAD83AgAAAAAAAAGfDQAAHAMAAM5RRXb/VsY/ycMouKbj3D8AAAA/AAAAAAAAAAABoA0AABwDAAAYrVRHFyvGP19nmyBhtNw/AAAAPx8AAAAAAAAAAaENAAAcAwAAGK1URxcrxj9fZ5sgYbTcPwAAAD8fAAAAAAAAAAGiDQAAHAMAABitVEcXK8Y/X2ebIGG03D8AAAA/PwAAAAAAAAABow0AABwDAAAYrVRHFyvGP19nmyBhtNw/AAAAPz8AAAAAAAAAAaQNAAAcAwAAGK1URxcrxj9fZ5sgYbTcPwAAAD8/AAAAAAAAAAGlDQAAHAMAABitVEcXK8Y/X2ebIGG03D8AAAA/PwAAAAAAAAABpg0AABwDAAAYrVRHFyvGP19nmyBhtNw/AAAAPz8AAAAAAAAAAacNAAAcAwAAGK1URxcrxj9fZ5sgYbTcPwAAAD8/AAAAAAAAAAGoDQAAHAMAALz0SrMTkMY/nwaXs2E83D8AAAA/bQAAAAAAAAABqQ0AABwDAACEQ+3mX8DGP7b1ZcJK99s/AAAAP20AAAAAAAAAAaoNAAAcAwAASpKPGqzwxj9i8e7skK7bPwAAAD+NAAAAAAAAAAGrDQAAHAMAADY1lVfAKcc/4tMD4Bxt2z8AAAA/nAAAAAAAAAABrA0AABwDAAAi2JqU1GLHP3h3dkjXPds/AAAAP5wAAAAAAAAAAa0NAAAcAwAA2HyLw7yOxz9O9bpdehnbPwAAAD+cAAAAAAAAAAGuDQAAHAMAAI4hfPKkusc/zUAXBKkD2z8AAAA/rAAAAAAAAAABrw0AABwDAAAecgkYxd3HP2JN0R8GANs/AAAAP6wAAAAAAAAAAbANAAAcAwAAim4zNB34xz84NF3oSwfbPwAAAD/LAAAAAAAAAAGxDQAAHAMAAAoVD1XZFsg/ODRd6EsH2z8AAAA/ywAAAAAAAAABsg0AABwDAAB2ETlxMTHIPw4b6bCRDts/AAAAP8sAAAAAAAAAAbMNAAAcAwAA0mOxiCVHyD9O9bpdehnbPwAAAD/bAAAAAAAAAAG0DQAAHAMAACy2KaAZXcg/OJ2km+4y2z8AAAA/2wAAAAAAAAABtQ0AABwDAACYslO8cXfIP/crGqKoU9s/AAAAP/oAAAAAAAAAAbYNAAAcAwAAGFkv3S2WyD9hiKc57oLbPwAAAD/6AAAAAAAAAAG3DQAAHAMAAKqpvAJOucg/N9h6tda12z8AAAA/+gAAAAAAAAABuA0AABwDAABeTq0xNuXIPwsoTjG/6Ns/AAAAPxkBAAAAAAAAAbkNAAAcAwAAAknsW7oMyT9La2eRSh/cPwAAAD8ZAQAAAAAAAAG6DQAAHAMAABRAVaKWTsk/yYhSnr5g3D8AAAA/GQEAAAAAAAABuw0AABwDAAA04W/t1pTJP8la4QQEuNw/AAAAPzkBAAAAAAAAAbwNAAAcAwAAaiw8PXvfyT9dOSqHpgvdPwAAAD85AQAAAAAAAAG9DQAAHAMAAJ53CI0fKso/c2PPr3dJ3T8AAAA/OQEAAAAAAAABvg0AABwDAADmbIbhJ3nKP3HMFmMadd0/AAAAP1gBAAAAAAAAAb8NAAAcAwAA5myG4Sd5yj9xzBZjGnXdPwAAAD9YAQAAAAAAAAHADQAAHAMAAOZshuEneco/ccwWYxp13T8AAAA/WAEAAAAAAAABwQ0AABwDAADmbIbhJ3nKP3HMFmMadd0/AAAAP1gBAAAAAAAAAcINAAAcAwAA2HyLw7yOxz9flQy6G13cPwAAAD8AAAAAAAAAAAHDDQAAHAMAANh8i8O8jsc/X5UMuhtd3D8AAAA/DwAAAAAAAAABxA0AABwDAADYfIvDvI7HP1+VDLobXdw/AAAAPw8AAAAAAAAAAcUNAAAcAwAAtCgouvSFxz8dX1javQDdPwAAAD8vAAAAAAAAAAHGDQAAHAMAAPzQ7syEl8c/XQu57eti3T8AAAA/LwAAAAAAAAABxw0AABwDAABYI2fkeK3HP523GQEaxd0/AAAAPy8AAAAAAAAAAcgNAAAcAwAAenfK7UC2xz9vcDQwpSPePwAAAD8+AAAAAAAAAAHJDQAAHAMAAMQfkQDRx8c/b0LDlup63j8AAAA/PgAAAAAAAAAByg0AABwDAAD4HaYO/dTHP5ktxjTqyt4/AAAAP04AAAAAAAAAAcsNAAAcAwAAMBy7HCnixz8rDA+3jB7fPwAAAD9OAAAAAAAAAAHMDQAAHAMAADAcuxwp4sc/6wPMcOlq3z8AAAA/YQAAAAAAAAABzQ0AABwDAAAecgkYxd3HPytH5dB0od8/AAAAP2EAAAAAAAAAAc4NAAAcAwAA+B2mDv3Uxz8Bl7hMXdTfPwAAAD9hAAAAAAAAAAHPDQAAHAMAANbJQgU1zMc/KRl0N7r43z8AAAA/gAAAAAAAAAAB0A0AABwDAACgyy33CL/HP/XT9B66DOA/AAAAP4AAAAAAAAAAAdENAAAcAwAAoMst9wi/xz/10/QeugzgPwAAAD+AAAAAAAAAAAHSDQAAHAMAAKDLLfcIv8c/9dP0HroM4D8AAAA/oAAAAAAAAAAB0w0AABwDAACgyy33CL/HP/XT9B66DOA/AAAAP6AAAAAAAAAAAdQNAAAcAwAAtttweHxIxz/kk0KlFCXiPwAAAD8AAAAAAAAAAAHVDQAAHAMAACY+LBHk58Y/xA8hAkNL4j8AAAA/EAAAAAAAAAAB1g0AABwDAAAmPiwR5OfGP8QPIQJDS+I/AAAAPxAAAAAAAAAAAdcNAAAcAwAA8vJfwT+dxj+64xUh/VfiPwAAAD8fAAAAAAAAAAHYDQAAHAMAABj6C4mPaMY/42XRC1p84j8AAAA/HwAAAAAAAAAB2Q0AABwDAAB2/8xeC0HGP+LOGL/8p+I/AAAAPy8AAAAAAAAAAdoNAAAcAwAA4q4/Oesdxj/jN2Byn9PiPwAAAD8/AAAAAAAAAAHbDQAAHAMAAK6wKiu/EMY/ONOPlLbw4j8AAAA/PwAAAAAAAAAB3A0AABwDAACIXMch9wfGP0Fo4iifD+M/AAAAP14AAAAAAAAAAd0NAAAcAwAAiFzHIfcHxj9BaOIonw/jPwAAAD9eAAAAAAAAAAHeDQAAHAMAAIhcxyH3B8Y/QWjiKJ8P4z8AAAA/XgAAAAAAAAAB3w0AABwDAACIXMch9wfGP0Fo4iifD+M/AAAAP14AAAAAAAAAAeANAAAcAwAA1Bb6Rq0JyD/lKvvxcfnhPwAAAD8AAAAAAAAAAAHhDQAAHAMAANQW+katCcg/5Sr78XH54T8AAAA/IAAAAAAAAAAB4g0AABwDAADUFvpGrQnIP+Uq+/Fx+eE/AAAAPyAAAAAAAAAAAeMNAAAcAwAAHAx4m7VYyD9PHkHWFP3hPwAAAD8gAAAAAAAAAAHkDQAAHAMAAKxcBcHVe8g/LzHYf6D34T8AAAA/LwAAAAAAAAAB5Q0AABwDAAAYWS/dLZbIPyUFzZ5aBOI/AAAAPy8AAAAAAAAAAeYNAAAcAwAAUFdE61mjyD9l355LQw/iPwAAAD9PAAAAAAAAAAHnDQAAHAMAAJj/Cv7ptMg/pblw+Csa4j8AAAA/TwAAAAAAAAAB6A0AABwDAADgp9EQesbIP5qNZRfmJuI/AAAAP08AAAAAAAAAAekNAAAcAwAAKFCYIwrYyD9kSOb+5TriPwAAAD9uAAAAAAAAAAHqDQAAHAMAAKb2c0TG9sg/b904k85Z4j8AAAA/bgAAAAAAAAAB6w0AABwDAABM8bJuSh7JPyJAo7hCh+I/AAAAP24AAAAAAAAAAewNAAAcAwAA/pWjnTJKyT9CllPCWbjiPwAAAD+NAAAAAAAAAAHtDQAAHAMAAP6Vo50ySsk/QpZTwlm44j8AAAA/jQAAAAAAAAAB7g0AABwDAAD+laOdMkrJP0KWU8JZuOI/AAAAP40AAAAAAAAAAe8NAAAcAwAA/pWjnTJKyT9CllPCWbjiPwAAAD+dAAAAAAAAAAHwDQAAHAMAAGZnh2zNLMg/mfasyohS4j8AAAA/AAAAAAAAAAAB8Q0AABwDAABmZ4dszSzIP5n2rMqIUuI/AAAAPx8AAAAAAAAAAfINAAAcAwAAZmeHbM0syD+Z9qzKiFLiPwAAAD8fAAAAAAAAAAHzDQAAHAMAAGZnh2zNLMg/mfasyohS4j8AAAA/HwAAAAAAAAAB9A0AABwDAABmGtAqVe/HPxgUmNf8k+I/AAAAPy8AAAAAAAAAAfUNAAAcAwAAMBy7HCnixz8DvIEVca3iPwAAAD8vAAAAAAAAAAH2DQAAHAMAANbJQgU1zMc/tx7sOuXa4j8AAAA/TgAAAAAAAAAB9w0AABwDAACwdd/7bMPHPyF7edIqCuM/AAAAP04AAAAAAAAAAfgNAAAcAwAAenfK7UC2xz/2ykxOEz3jPwAAAD9eAAAAAAAAAAH5DQAAHAMAAFgjZ+R4rcc/Ng5mrp5z4z8AAAA/XgAAAAAAAAAB+g0AABwDAABozRjp3LHHPwpeOSqHpuM/AAAAP24AAAAAAAAAAfsNAAAcAwAAaM0Y6dyxxz9LoVKKEt3jPwAAAD9uAAAAAAAAAAH8DQAAHAMAAKDLLfcIv8c/0+pIeMwR5D8AAAA/jQAAAAAAAAAB/Q0AABwDAADEH5EA0cfHPx1abbmdO+Q/AAAAP40AAAAAAAAAAf4NAAAcAwAADshXE2HZxz+T4gUyKV7kPwAAAD+NAAAAAAAAAAH/DQAAHAMAAB5yCRjF3cc/Xp2GGSly5D8AAAA/nAAAAAAAAAABAA4AABwDAAB4xIEvufPHP5NLTeXLieQ/AAAAP5wAAAAAAAAAAQEOAAAcAwAAeMSBL7nzxz+TS03ly4nkPwAAAD+8AAAAAAAAAAECDgAAHAMAAHjEgS+588c/k0tN5cuJ5D8AAAA/vAAAAAAAAAABAw4AABwDAAB4xIEvufPHP5NLTeXLieQ/AAAAP7wAAAAAAAAAAQQOAAAcAwAAaotfkRkNzD+9ZMEchoLkPwAAAD8AAAAAAAAAAAEFDgAAHAMAAEAeIk26vMw/forvb5135D8AAAA/HwAAAAAAAAABBg4AABwDAABAHiJNurzMP36K72+dd+Q/AAAAPx8AAAAAAAAAAQcOAAAcAwAAGGQtx+IuzT909ZzbtFjkPwAAAD8/AAAAAAAAAAEIDgAAHAMAANz/hjynnM0/PUfWDxJB5D8AAAA/PwAAAAAAAAABCQ4AABwDAAA2n7aVE/DNP+mrpu36I+Q/AAAAP04AAAAAAAAAAQoOAAAcAwAANOxt14stzj9p9wKUKQ7kPwAAAD9OAAAAAAAAAAELDgAAHAMAACCPcxSgZs4/nzyCrCn64z8AAAA/XgAAAAAAAAABDA4AABwDAAD4h8dMUJvOP2qOu+CG4uM/AAAAP14AAAAAAAAAAQ0OAAAcAwAAsCy4ezjHzj+g0zr5hs7jPwAAAD99AAAAAAAAAAEODgAAHAMAAGbRqKog884/1Bi6EYe64z8AAAA/fQAAAAAAAAABDw4AABwDAAAIzOfUpBrPP+BExfLMreM/AAAAP30AAAAAAAAAARAOAAAcAwAA0BqKCPFKzz81d61hQZ/jPwAAAD+aAAAAAAAAAAERDgAAHAMAAJhpLDw9e88/1a9yXuSO4z8AAAA/mgAAAAAAAAABEg4AABwDAAA8ZGtmwaLPP3boN1uHfuM/AAAAP5oAAAAAAAAAARMOAAAcAwAA8AhclanOzz8WIf1XKm7jPwAAAD+qAAAAAAAAAAEUDgAAHAMAAJQDm78t9s8/a1Plxp5f4z8AAAA/qgAAAAAAAAABFQ4AABwDAAAc/+z02A7QPwuMqsNBT+M/AAAAP8kAAAAAAAAAARYOAAAcAwAApHohGMcv0D8WuLWkh0LjPwAAAD/JAAAAAAAAAAEXDgAAHAMAABlMpDZRTNA/jNcGanA54z8AAAA/yQAAAAAAAAABGA4AABwDAABj9GpJ4V3QPwH3Vy9ZMOM/AAAAP+gAAAAAAAAAARkOAAAcAwAAosfYWT9t0D8sEMxmEynjPwAAAD/oAAAAAAAAAAEaDgAAHAMAAPsZUXEzg9A/oS8dLPwf4z8AAAA/6AAAAAAAAAABGw4AABwDAABGwheEw5TQPxdPbvHkFuM/AAAAPwgBAAAAAAAAARwOAAAcAwAAnxSQm7eq0D/2YQWbcBHjPwAAAD8IAQAAAAAAAAEdDgAAHAMAAOi8Vq5HvNA/jG6/ts0N4z8AAAA/CAEAAAAAAAABHg4AABwDAAAxZR3B183QP7eHM+6HBuM/AAAAPxcBAAAAAAAAAR8OAAAcAwAAcDiL0TXd0D/Csz7PzfniPwAAAD8XAQAAAAAAAAEgDgAAHAMAANRfXOtb9dA/7cyyBojy4j8AAAA/NwEAAAAAAAABIQ4AABwDAAAvstQCUAvRP2LsA8xw6eI/AAAAPzcBAAAAAAAAASIOAAAcAwAAigRNGkQh0T+3Huw65driPwAAAD83AQAAAAAAAAEjDgAAHAMAAO0rHjRqOdE/4zdgcp/T4j8AAAA/VgEAAAAAAAABJA4AABwDAABSU+9NkFHRP+1ja1PlxuI/AAAAP1YBAAAAAAAAASUOAAAcAwAAkSZdXu5g0T9CllPCWbjiPwAAAD9WAQAAAAAAAAEmDgAAHAMAAOt41XXidtE/A7yBFXGt4j8AAAA/ZQEAAAAAAAABJw4AABwDAABQoKaPCI/RP1nuaYTlnuI/AAAAP2UBAAAAAAAAASgOAAAcAwAAzkaCsMSt0T8YFJjX/JPiPwAAAD+FAQAAAAAAAAEpDgAAHAMAAFfCttOyztE/uExd1J+D4j8AAAA/hQEAAAAAAAABKg4AABwDAADMkznyPOvRP6OL/15xceI/AAAAP5QBAAAAAAAAASsOAAAcAwAAQmW8EMcH0j/5vefN5WLiPwAAAD+UAQAAAAAAAAEsDgAAHAMAAMrg8DO1KNI/5PyJWLdQ4j8AAAA/pAEAAAAAAAABLQ4AABwDAABTXCVXo0nSP4Q1T1VaQOI/AAAAP6QBAAAAAAAAAS4OAAAcAwAAra6dbpdf0j/ZZzfEzjHiPwAAAD/DAQAAAAAAAAEvDgAAHAMAAAgBFoaLddI/T4eIibco4j8AAAA/wwEAAAAAAAABMA4AABwDAAAsVXmPU37SP+STQqUUJeI/AAAAP8MBAAAAAAAAATEOAAAcAwAANSrSkYWA0j95oPzAcSHiPwAAAD/DAQAAAAAAAAEyDgAAHAMAAFGp3Jgbh9I/5JNCpRQl4j8AAAA/4gEAAAAAAAABMw4AABwDAABRqdyYG4fSP3mg/MBxIeI/AAAAP+IBAAAAAAAAATQOAAAcAwAAUancmBuH0j9as5Nq/RviPwAAAD/iAQAAAAAAAAE1DgAAHAMAAFGp3Jgbh9I/WrOTav0b4j8AAAA/AgIAAAAAAAABNg4AABwDAABRqdyYG4fSP1qzk2r9G+I/AAAAPwICAAAAAAAAATcOAAAcAwAAUancmBuH0j9as5Nq/RviPwAAAD8CAgAAAAAAAAE4DgAAHAMAAIoETRpEIdE/bwuqLIkC4j8AAAA/AAAAAAAAAAABOQ4AABwDAACKBE0aRCHRP28LqiyJAuI/AAAAPx8AAAAAAAAAAToOAAAcAwAAigRNGkQh0T9vC6osiQLiPwAAAD8fAAAAAAAAAAE7DgAAHAMAAFJT702QUdE/LzHYf6D34T8AAAA/HwAAAAAAAAABPA4AABwDAAC1esBntmnRP+Uq+/Fx+eE/AAAAPz8AAAAAAAAAAT0OAAAcAwAAKkxDhkCG0T8PRG8pLPLhPwAAAD8/AAAAAAAAAAE+DgAAHAMAAJlIbaKYoNE/pVApRYnu4T8AAAA/PwAAAAAAAAABPw4AABwDAAAOGvDAIr3RP1pKTLda8OE/AAAAP04AAAAAAAAAAUAOAAAcAwAAsRQv66bk0T96N7UNz/XhPwAAAD9OAAAAAAAAAAFBDgAAHAMAAEw6FRP5CdI/BBhkSOb+4T8AAAA/bgAAAAAAAAABQg4AABwDAADTtUk25yrSP9v+7xAsBuI/AAAAP24AAAAAAAAAAUMOAAAcAwAALgjCTdtA0j8a2cG9FBHiPwAAAD9uAAAAAAAAAAFEDgAAHAMAAG7bL145UNI/pblw+Csa4j8AAAA/jQAAAAAAAAABRQ4AABwDAACRL5NnAVnSP+STQqUUJeI/AAAAP40AAAAAAAAAAUYOAAAcAwAAkS+TZwFZ0j/ZZzfEzjHiPwAAAD+NAAAAAAAAAAFHDgAAHAMAAG7bL145UNI/7yiVOf1D4j8AAAA/rAAAAAAAAAABSA4AABwDAAA33RpQDUPSP7rjFSH9V+I/AAAAP6wAAAAAAAAAAUkOAAAcAwAA+QmtP68z0j+EnpYI/WviPwAAAD+sAAAAAAAAAAFKDgAAHAMAAK9h5iwfItI/bUaARnGF4j8AAAA/vAAAAAAAAAABSw4AABwDAABnuR8ajxDSP07CXqOfq+I/AAAAP7wAAAAAAAAAAUwOAAAcAwAAHhFZB//+0T9uGA+tttziPwAAAD/bAAAAAAAAAAFNDgAAHAMAAOcSRPnS8dE/IXt50ioK4z8AAAA/2wAAAAAAAAABTg4AABwDAADMkznyPOvRP9fd4/eeN+M/AAAAP9sAAAAAAAAAAU8OAAAcAwAAhOty36zZ0T8BYJ/i+1vjPwAAAD/6AAAAAAAAAAFQDgAAHAMAAFfCttOyztE/rC23c4dq4z8AAAA/+gAAAAAAAAABUQ4AABwDAABXwrbTss7RP6wtt3OHauM/AAAAP/oAAAAAAAAAAVIOAAAcAwAAV8K207LO0T+sLbdzh2rjPwAAAD8ZAQAAAAAAAAFTDgAAHAMAAFfCttOyztE/rC23c4dq4z8AAAA/GQEAAAAAAAABVA4AABwDAABSU+9NkFHRPwBpR7OiK+A/AAAAPwAAAAAAAAAAAVUOAAAcAwAAUlPvTZBR0T8AaUezoivgPwAAAD8fAAAAAAAAAAFWDgAAHAMAAFJT702QUdE/AGlHs6Ir4D8AAAA/HwAAAAAAAAABVw4AABwDAABSU+9NkFHRPwBpR7OiK+A/AAAAPx8AAAAAAAAAAVgOAAAcAwAA4qN8c7B00T9fmclpomfgPwAAAD8+AAAAAAAAAAFZDgAAHAMAABmikYHcgdE/dFon39B54D8AAAA/PgAAAAAAAAABWg4AABwDAAA99vSKpIrRP0lBs6cWgeA/AAAAP04AAAAAAAAAAVsOAAAcAwAAfclimwKa0T+JG4VU/4vgPwAAAD9OAAAAAAAAAAFcDgAAHAMAALTHd6kup9E/6eK/V1yc4D8AAAA/XgAAAAAAAAABXQ4AABwDAADymuW5jLbRP7OdQD9csOA/AAAAP14AAAAAAAAAAV4OAAAcAwAAIMShxYbB0T8JOXBhc83gPwAAAD9tAAAAAAAAAAFfDgAAHAMAAEztXdGAzNE/8+BZn+fm4D8AAAA/fQAAAAAAAAABYA4AABwDAABpbGjYFtPRP72b2obn+uA/AAAAP30AAAAAAAAAAWEOAAAcAwAAl5Uk5BDe0T8dYxWKRAvhPwAAAD+MAAAAAAAAAAFiDgAAHAMAAKg/1uh04tE/8kmhUooS4T8AAAA/jAAAAAAAAAABYw4AABwDAACXlSTkEN7RPxI3Cqn+F+E/AAAAP6wAAAAAAAAAAWQOAAAcAwAAexYa3XrX0T+cF7njFSHhPwAAAD+sAAAAAAAAAAFlDgAAHAMAADtDrMwcyNE/J/hnHi0q4T8AAAA/uwAAAAAAAAABZg4AABwDAAAX70jDVL/RP4i/oiGKOuE/AAAAP7sAAAAAAAAAAWcOAAAcAwAA4PAztSiy0T/nht0k50rhPwAAAD/LAAAAAAAAAAFoDgAAHAMAAKAdxqTKotE/HDWk8Ili4T8AAAA/ywAAAAAAAAABaQ4AABwDAABZdf+ROpHRP7zWsKDPfeE/AAAAP/gAAAAAAAAAAWoOAAAcAwAAB/jffHh90T/GawM1uJzhPwAAAD/4AAAAAAAAAAFrDgAAHAMAANnOI3F+ctE/OvSbrUO/4T8AAAA/+AAAAAAAAAABbA4AABwDAADHJHJsGm7RPxtwegpy5eE/AAAAPxcBAAAAAAAAAW0OAAAcAwAAh1EEXLxe0T+5EYe6twDiPwAAAD8XAQAAAAAAAAFuDgAAHAMAAIdRBFy8XtE/uRGHurcA4j8AAAA/FwEAAAAAAAABbw4AABwDAACHUQRcvF7RP7kRh7q3AOI/AAAAPxcBAAAAAAAAAXAOAAAcAwAAh1EEXLxe0T+5EYe6twDiPwAAAD83AQAAAAAAAAFxDgAAHAMAADpZbXwMCss/k4JmTy0C4T8AAAA/AAAAAAAAAAABcg4AABwDAAA6WW18DArLP5OCZk8tAuE/AAAAPw8AAAAAAAAAAXMOAAAcAwAAOlltfAwKyz+TgmZPLQLhPwAAAD8PAAAAAAAAAAF0DgAAHAMAADpZbXwMCss/k4JmTy0C4T8AAAA/LwAAAAAAAAABdQ4AABwDAAA6WW18DArLP5OCZk8tAuE/AAAAPy8AAAAAAAAAAXYOAAAcAwAAOlltfAwKyz+TgmZPLQLhPwAAAD8vAAAAAAAAAAF3DgAAHAMAADpZbXwMCss/k4JmTy0C4T8AAAA/LwAAAAAAAAABeA4AABwDAAA6WW18DArLP5OCZk8tAuE/AAAAPy8AAAAAAAAAAXkOAAAcAwAAOlltfAwKyz+TgmZPLQLhPwAAAD8vAAAAAAAAAAF6DgAAHAMAADpZbXwMCss/k4JmTy0C4T8AAAA/TgAAAAAAAAABew4AABwDAAA6WW18DArLP5OCZk8tAuE/AAAAP04AAAAAAAAAAXwOAAAcAwAAOlltfAwKyz+TgmZPLQLhPwAAAD9OAAAAAAAAAAF9DgAAHAMAADpZbXwMCss/k4JmTy0C4T8AAAA/TgAAAAAAAAABfg4AABwDAACCTuvQFFnLPyf4Zx4tKuE/AAAAP4wAAAAAAAAAAX8OAAAcAwAAJEkq+5iAyz/83vPmcjHhPwAAAD+MAAAAAAAAAAGADgAAHAMAABLsLzitucs/Z9I5yxU14T8AAAA/rAAAAAAAAAABgQ4AABwDAABIN/yHUQTMPxzMXD3nNuE/AAAAP6wAAAAAAAAAAYIOAAAcAwAARISzyclBzD+y2BZZRDPhPwAAAD+sAAAAAAAAAAGDDgAAHAMAAETRagtCf8w/stgWWUQz4T8AAAA/uwAAAAAAAAABhA4AABwDAABAHiJNurzMP5LrrQLQLeE/AAAAP8sAAAAAAAAAAYUOAAAcAwAAPGvZjjL6zD/83vPmcjHhPwAAAD/LAAAAAAAAAAGGDgAAHAMAAGAM9NlyQM0/HMxcPec24T8AAAA/2gAAAAAAAAABhw4AABwDAACmAXIue4/NP/Ky6AUtPuE/AAAAP9oAAAAAAAAAAYgOAAAcAwAAkqR3a4/IzT8yjbqyFUnhPwAAAD/qAAAAAAAAAAGJDgAAHAMAAFzzGZ/b+M0/Mo26shVJ4T8AAAA/6gAAAAAAAAABig4AABwDAAD+7VjJXyDOP52AAJe4TOE/AAAAPwkBAAAAAAAAAYsOAAAcAwAAtJJJ+EdMzj+dgACXuEzhPwAAAD8JAQAAAAAAAAGMDgAAHAMAAHzh6yuUfM4/nYAAl7hM4T8AAAA/GQEAAAAAAAABjQ4AABwDAAAwhtxafKjOP8eZdM5yReE/AAAAPxkBAAAAAAAAAY4OAAAcAwAA+NR+jsjYzj+nrAt4/j/hPwAAAD8pAQAAAAAAAAGPDgAAHAMAAJrPvbhMAM8/PbnFk1s84T8AAAA/KQEAAAAAAAABkA4AABwDAAAadpnZCB/PP/ze8+ZyMeE/AAAAP0gBAAAAAAAAAZEOAAAcAwAArMYm/yhCzz8n+GceLSrhPwAAAD9IAQAAAAAAAAGSDgAAHAMAAAYZnxYdWM8/vAQiOoom4T8AAAA/SAEAAAAAAAABkw4AABwDAACGv3o32XbPP+cdlnFEH+E/AAAAP2cBAAAAAAAAAZQOAAAcAwAAzmdBSmmIzz/nHZZxRB/hPwAAAD9nAQAAAAAAAAGVDgAAHAMAAAZmVliVlc8/nBe54xUh4T8AAAA/ZwEAAAAAAAABlg4AABwDAABMDh1rJafPP+cdlnFEH+E/AAAAP3cBAAAAAAAAAZcOAAAcAwAAqGCVghm9zz+cF7njFSHhPwAAAD93AQAAAAAAAAGYDgAAHAMAABRdv55x188/MiRz/3Id4T8AAAA/lgEAAAAAAAABmQ4AABwDAABeBYaxAenPP+cdlnFEH+E/AAAAP5YBAAAAAAAAAZoOAAAcAwAApK1MxJH6zz99KlCNoRvhPwAAAD+WAQAAAAAAAAGbDgAAHAMAAAGA4u1CCNA/MiRz/3Id4T8AAAA/tQEAAAAAAAABnA4AABwDAABIKKkA0xnQP+cdlnFEH+E/AAAAP7UBAAAAAAAAAZ0OAAAcAwAAmqXIFZUt0D/nHZZxRB/hPwAAAD+1AQAAAAAAAAGeDgAAHAMAAONNjyglP9A/MiRz/3Id4T8AAAA/1AEAAAAAAAABnw4AABwDAAAjIf04g07QPxI3Cqn+F+E/AAAAP9QBAAAAAAAAAaAOAAAcAwAAWR8SR69b0D+oQ8TEWxThPwAAAD/UAQAAAAAAAAGhDgAAHAMAAIZIzlKpZtA/qEPExFsU4T8AAAA/5AEAAAAAAAABog4AABwDAAC0cYpeo3HQP/JJoVKKEuE/AAAAP+QBAAAAAAAAAaMOAAAcAwAAD8QCdpeH0D89UH7guBDhPwAAAD8DAgAAAAAAAAGkDgAAHAMAAGoWe42LndA/0lw4/BUN4T8AAAA/AwIAAAAAAAABpQ4AABwDAAC7k5qiTbHQPx1jFYpEC+E/AAAAPxMCAAAAAAAAAaYOAAAcAwAADRG6tw/F0D8dYxWKRAvhPwAAAD8TAgAAAAAAAAGnDgAAHAMAAGhjMs8D29A/aGnyF3MJ4T8AAAA/IwIAAAAAAAABqA4AABwDAAC54FHkxe7QP9JcOPwVDeE/AAAAPyMCAAAAAAAAAakOAAAcAwAAHQgj/usG0T89UH7guBDhPwAAAD9CAgAAAAAAAAGqDgAAHAMAAIAv9BcSH9E/8kmhUooS4T8AAAA/QgIAAAAAAAABqw4AABwDAADbgWwvBjXRP1095zYtFuE/AAAAP0ICAAAAAAAAAawOAAAcAwAANtTkRvpK0T+oQ8TEWxThPwAAAD9RAgAAAAAAAAGtDgAAHAMAAJEmXV7uYNE/yDAtG9AZ4T8AAAA/UQIAAAAAAAABrg4AABwDAAD+Iod6RnvRP8gwLRvQGeE/AAAAP3ECAAAAAAAAAa8OAAAcAwAAah+xlp6V0T99KlCNoRvhPwAAAD9xAgAAAAAAAAGwDgAAHAMAALTHd6kup9E/EjcKqf4X4T8AAAA/gAIAAAAAAAABsQ4AABwDAAC0x3epLqfRPxI3Cqn+F+E/AAAAP4ACAAAAAAAAAbIOAAAcAwAAtMd3qS6n0T8SNwqp/hfhPwAAAD+QAgAAAAAAAAGzDgAAHAMAALTHd6kup9E/EjcKqf4X4T8AAAA/kAIAAAAAAAABtA4AABwDAACxahw2MhrTP1qzk2r9G+I/AAAAPwAAAAAAAAAAAbUOAAAcAwAAJzyfVLw20z/OpHOWK2riPwAAAD8fAAAAAAAAAAG2DgAAHAMAACc8n1S8NtM/zqRzlitq4j8AAAA/HwAAAAAAAAABtw4AABwDAAAnPJ9UvDbTP86kc5YrauI/AAAAPx8AAAAAAAAAAbgOAAAcAwAAJzyfVLw20z/OpHOWK2riPwAAAD8yAAAAAAAAAAG5DgAAHAMAAEG7qVtSPdM/ba/H+ROx4j8AAAA/MgAAAAAAAAABug4AABwDAAAvEfhW7jjTP3hEGo78z+I/AAAAP0IAAAAAAAAAAbsOAAAcAwAAOOZQWSA70z/tzLIGiPLiPwAAAD9RAAAAAAAAAAG8DgAAHAMAADjmUFkgO9M/zEiRY7YY4z8AAAA/UQAAAAAAAAABvQ4AABwDAABUZVtgtkHTP4Gr+4gqRuM/AAAAP1EAAAAAAAAAAb4OAAAcAwAAXTq0YuhD0z/sB4kgcHXjPwAAAD9hAAAAAAAAAAG/DgAAHAMAAIGOF2ywTNM/n2rzReSi4z8AAAA/YQAAAAAAAAABwA4AABwDAACBjhdssEzTP9+tDKZv2eM/AAAAP4AAAAAAAAAAAcEOAAAcAwAAkzjJcBRR0z8qHTHnQAPkPwAAAD+AAAAAAAAAAAHCDgAAHAMAAJM4yXAUUdM/c4xVKBIt5D8AAAA/kAAAAAAAAAABww4AABwDAACvt9N3qlfTP1MINIVAU+Q/AAAAP5AAAAAAAAAAAcQOAAAcAwAAuIwsetxZ0z/JkMz9y3XkPwAAAD+gAAAAAAAAAAHFDgAAHAMAAMo23n5AXtM/k0tN5cuJ5D8AAAA/oAAAAAAAAAABxg4AABwDAADBYYV8DlzTP9IlH5K0lOQ/AAAAP78AAAAAAAAAAccOAAAcAwAAZw8NZRpG0z+HH0IEhpbkPwAAAD+/AAAAAAAAAAHIDgAAHAMAAGcPDWUaRtM/hx9CBIaW5D8AAAA/vwAAAAAAAAAByQ4AABwDAABnDw1lGkbTP4cfQgSGluQ/AAAAP84AAAAAAAAAAcoOAAAcAwAAZw8NZRpG0z+HH0IEhpbkPwAAAD/OAAAAAAAAAAHLDgAAHAMAACOAII0hfNI/i6mV0LWQ4z8AAAA/AAAAAAAAAAABzA4AABwDAAAjgCCNIXzSP4upldC1kOM/AAAAPxAAAAAAAAAAAc0OAAAcAwAAI4AgjSF80j+LqZXQtZDjPwAAAD8QAAAAAAAAAAHODgAAHAMAACOAII0hfNI/i6mV0LWQ4z8AAAA/IAAAAAAAAAABzw4AABwDAAAjgCCNIXzSP4upldC1kOM/AAAAPyAAAAAAAAAAAdAOAAAcAwAAI4AgjSF80j+LqZXQtZDjPwAAAD8gAAAAAAAAAAHRDgAAHAMAAPOjG8OfrtI/lT7oZJ6v4z8AAAA/PwAAAAAAAAAB0g4AABwDAABP9pPak8TSP/8xLklBs+M/AAAAPz8AAAAAAAAAAdMOAAAcAwAAsx1l9Lnc0j+LEt2DWLzjPwAAAD9OAAAAAAAAAAHUDgAAHAMAAAWbhAl88NI/gebRohLJ4z8AAAA/TgAAAAAAAAAB1Q4AABwDAABNQ0scDALTP0uhUooS3eM/AAAAP24AAAAAAAAAAdYOAAAcAwAAlesRL5wT0z9/TxlWtfTjPwAAAD9uAAAAAAAAAAHXDgAAHAMAAMzpJj3IINM/afcClCkO5D8AAAA/fQAAAAAAAAAB2A4AABwDAADnaDFEXifTPwmZD0RvKeQ/AAAAP40AAAAAAAAAAdkOAAAcAwAAJzyfVLw20z/JJ4VKKUrkPwAAAD+NAAAAAAAAAAHaDgAAHAMAAF06tGLoQ9M/SdwopPpf5D8AAAA/jQAAAAAAAAAB2w4AABwDAACKY3Bu4k7TP/OpQDWGbuQ/AAAAP6wAAAAAAAAAAdwOAAAcAwAAwWGFfA5c0z8zhBLibnnkPwAAAD+sAAAAAAAAAAHdDgAAHAMAAO+KQYgIZ9M/forvb5135D8AAAA/rAAAAAAAAAAB3g4AABwDAAAANfOMbGvTP/OpQDWGbuQ/AAAAP8oAAAAAAAAAAd8OAAAcAwAANjMIm5h40z/e6OK/V1zkPwAAAD/KAAAAAAAAAAHgDgAAHAMAALbZ47tUl9M/SXPh8Fc05D8AAAA/ygAAAAAAAAAB4Q4AABwDAABiqXvoCsHTP588gqwp+uM/AAAAP+oAAAAAAAAAAeIOAAAcAwAAM812Honz0z/UGLoRh7rjPwAAAD/qAAAAAAAAAAHjDgAAHAMAAN+cDks/HdQ/ldWgsfuD4z8AAAA/6gAAAAAAAAAB5A4AABwDAABw7ZtwX0DUP3V/8KfkUuM/AAAAP/kAAAAAAAAAAeUOAAAcAwAA1BRtioVY1D8NI2MQnyPjPwAAAD/5AAAAAAAAAAHmDgAAHAMAANQUbYqFWNQ/DSNjEJ8j4z8AAAA/GQEAAAAAAAAB5w4AABwDAADUFG2KhVjUPw0jYxCfI+M/AAAAPxkBAAAAAAAAAegOAAAcAwAA1BRtioVY1D8NI2MQnyPjPwAAAD8ZAQAAAAAAAAHpDgAAHAMAABZFNg7g9NI/S5iquWsN5z8AAAA/AAAAAAAAAAAB6g4AABwDAABUZVtgtkHTP/Zlwkr3G+c/AAAAPx8AAAAAAAAAAesOAAAcAwAAVGVbYLZB0z/2ZcJK9xvnPwAAAD8fAAAAAAAAAAHsDgAAHAMAAFRlW2C2QdM/9mXCSvcb5z8AAAA/LwAAAAAAAAAB7Q4AABwDAABLkAJehD/TP5RwFq7fYuc/AAAAPy8AAAAAAAAAAe4OAAAcAwAAHWdGUoo00z8q5hd934rnPwAAAD9OAAAAAAAAAAHvDgAAHAMAAAy9lE0mMNM/VGjTZzyv5z8AAAA/TgAAAAAAAAAB8A4AABwDAAAC6DtL9C3TP1PRGhvf2uc/AAAAP14AAAAAAAAAAfEOAAAcAwAA52gxRF4n0z+eQD9csAToPwAAAD9eAAAAAAAAAAHyDgAAHAMAAOdoMUReJ9M/MrZAK7As6D8AAAA/bQAAAAAAAAAB8w4AABwDAADnaDFEXifTP/JEtjFqTeg/AAAAP20AAAAAAAAAAfQOAAAcAwAA52gxRF4n0z8cx3Ecx3HoPwAAAD+NAAAAAAAAAAH1DgAAHAMAAOdoMUReJ9M/3FXnIoGS6D8AAAA/jQAAAAAAAAAB9g4AABwDAADxPYpGkCnTP3z389LGreg/AAAAP40AAAAAAAAAAfcOAAAcAwAA3ZPYQSwl0z+xpbqeacXoPwAAAD+sAAAAAAAAAAH4DgAAHAMAAOdoMUReJ9M/xWYYFJjX6D8AAAA/rAAAAAAAAAAB+Q4AABwDAADxPYpGkCnTP3A0MKUj5ug/AAAAP6wAAAAAAAAAAfoOAAAcAwAADL2UTSYw0z8aAkg2r/ToPwAAAD/LAAAAAAAAAAH7DgAAHAMAAAy9lE0mMNM/7+jT/vT76D8AAAA/ywAAAAAAAAAB/A4AABwDAAAC6DtL9C3TP8TPX8c6A+k/AAAAP8sAAAAAAAAAAf0OAAAcAwAA8T2KRpAp0z/Ez1/HOgPpPwAAAD/bAAAAAAAAAAH+DgAAHAMAALo/dThkHNM/JpeaypcT6T8AAAA/2wAAAAAAAAAB/w4AABwDAAC6P3U4ZBzTPyaXmsqXE+k/AAAAP/kAAAAAAAAAAQAPAAAcAwAAuj91OGQc0z8ml5rKlxPpPwAAAD/5AAAAAAAAAAEBDwAAHAMAALo/dThkHNM/JpeaypcT6T8AAAA/+QAAAAAAAAABAg8AABwDAADsgQt/9W7SP2j7v0OwGOg/AAAAPwAAAAAAAAAAAQMPAAAcAwAA7IELf/Vu0j9o+79DsBjoPwAAAD8QAAAAAAAAAAEEDwAAHAMAAOyBC3/1btI/aPu/Q7AY6D8AAAA/EAAAAAAAAAABBQ8AABwDAADsgQt/9W7SP2j7v0OwGOg/AAAAPy8AAAAAAAAAAQYPAAAcAwAA7IELf/Vu0j9o+79DsBjoPwAAAD8vAAAAAAAAAAEHDwAAHAMAAKz7VLAPndI/3YNYvDs76D8AAAA/LwAAAAAAAAABCA8AABwDAADYJBG8CajSP2dkB/dSROg/AAAAP04AAAAAAAAAAQkPAAAcAwAADyMmyjW10j/nGKtQJFroPwAAAD9OAAAAAAAAAAEKDwAAHAMAAEUhO9hhwtI/sdMrOCRu6D8AAAA/TgAAAAAAAAABCw8AABwDAAB8H1Dmjc/SPzKIz5H1g+g/AAAAP14AAAAAAAAAAQwPAAAcAwAAqkgM8ofa0j9nNpZdmJvoPwAAAD9eAAAAAAAAAAENDwAAHAMAAN9GIQC059I/BtiiDd626D8AAAA/bgAAAAAAAAABDg8AABwDAAAfGo8QEvfSP4WMRmevzOg/AAAAP30AAAAAAAAAAQ8PAAAcAwAATUNLHAwC0z9PR8dOr+DoPwAAAD99AAAAAAAAAAEQDwAAHAMAAIwWuSxqEdM/+hTf3zrv6D8AAAA/nQAAAAAAAAABEQ8AABwDAACxahw2MhrTP4X1jRpS+Og/AAAAP50AAAAAAAAAARIPAAAcAwAAzOkmPcgg0z8677CMI/roPwAAAD+dAAAAAAAAAAETDwAAHAMAAPgS40jCK9M/Ou+wjCP66D8AAAA/vAAAAAAAAAABFA8AABwDAAAvEfhW7jjTP0UbvG1p7eg/AAAAP7wAAAAAAAAAARUPAAAcAwAAimNwbuJO0z/FZhgUmNfoPwAAAD+8AAAAAAAAAAEWDwAAHAMAAPhfmoo6adM/RrJ0usbB6D8AAAA/2wAAAAAAAAABFw8AABwDAACIsCewWozTPzwdIibeoug/AAAAP9sAAAAAAAAAARgPAAAcAwAANYC/3BC20z8Rm2Y7gX7oPwAAAD/bAAAAAAAAAAEZDwAAHAMAAPT5CA4r5NM/Mh+I3lJY6D8AAAA/6wAAAAAAAAABGg8AABwDAAC7SKtBdxTUP1KjqYEkMug/AAAAP+sAAAAAAAAAARsPAAAcAwAAesL0cpFC1D+UFDR7ahHoPwAAAD8KAQAAAAAAAAEcDwAAHAMAAB29M50VatQ/0oW+dLDw5z8AAAA/CgEAAAAAAAABHQ8AABwDAACJuV25bYTUPzPkscRq1ec/AAAAPwoBAAAAAAAAAR4PAAAcAwAAiblduW2E1D8z5LHEatXnPwAAAD8nAQAAAAAAAAEfDwAAHAMAAIm5XblthNQ/M+SxxGrV5z8AAAA/JwEAAAAAAAABIA8AABwDAACJuV25bYTUPzPkscRq1ec/AAAAPycBAAAAAAAAASEPAAAcAwAALBVN9LeKyj9EjavxsujlPwAAAD8AAAAAAAAAAAEiDwAAHAMAACwVTfS3iso/RI2r8bLo5T8AAAA/DwAAAAAAAAABIw8AABwDAAB0CstIwNnKP4PQxFE+H+Y/AAAAPw8AAAAAAAAAASQPAAAcAwAAKK+7d6gFyz94DQEkm1fmPwAAAD8uAAAAAAAAAAElDwAAHAMAALr/SJ3IKMs/rSQPo+Ca5j8AAAA/LgAAAAAAAAABJg8AABwDAAA6piS+hEfLP8BOtMux2OY/AAAAPz4AAAAAAAAAAScPAAAcAwAAgk7r0BRZyz/hpGTVyAnnPwAAAD8+AAAAAAAAAAEoDwAAHAMAALpMAN9AZss/6zm3abEo5z8AAAA/TgAAAAAAAAABKQ8AABwDAADM9rHjpGrLP2ruWsOCPuc/AAAAP04AAAAAAAAAASoPAAAcAwAAukwA30Bmyz/KtZXG307nPwAAAD9dAAAAAAAAAAErDwAAHAMAADqmJL6ER8s/yrWVxt9O5z8AAAA/XQAAAAAAAAABLA8AABwDAAA6piS+hEfLP8q1lcbfTuc/AAAAP30AAAAAAAAAAS0PAAAcAwAAOqYkvoRHyz/KtZXG307nPwAAAD99AAAAAAAAAAEuDwAAHAMAADqmJL6ER8s/yrWVxt9O5z8AAAA/fQAAAAAAAAABLw8AABwDAADguT0joLbKP/odh7DhvuU/AAAAPwAAAAAAAAAAATAPAAAcAwAA4Lk9I6C2yj/6HYew4b7lPwAAAD8fAAAAAAAAAAExDwAAHAMAAOC5PSOgtso/+h2HsOG+5T8AAAA/HwAAAAAAAAABMg8AABwDAADguT0joLbKP/odh7DhvuU/AAAAPx8AAAAAAAAAATMPAAAcAwAA4Lk9I6C2yj/6HYew4b7lPwAAAD8vAAAAAAAAAAE0DwAAHAMAAOC5PSOgtso/+h2HsOG+5T8AAAA/LwAAAAAAAAABNQ8AABwDAAAor7t3qAXLP+7xe8+by+U/AAAAP04AAAAAAAAAATYPAAAcAwAABKgPsFg6yz+j655Bbc3lPwAAAD9OAAAAAAAAAAE3DwAAHAMAAG7x8A0pkss/g/416/jH5T8AAAA/XgAAAAAAAAABOA8AABwDAAD+jjV1wfLLP2QRzZSEwuU/AAAAP14AAAAAAAAAATkPAAAcAwAAeILI1/VOzD8kN/vnm7flPwAAAD9uAAAAAAAAAAE6DwAAHAMAAAogDT+Or8w/2TAeWm255T8AAAA/fQAAAAAAAAABOw8AABwDAACqZwOrihTNP9kwHlptueU/AAAAP30AAAAAAAAAATwPAAAcAwAAqmcDq4oUzT/ZMB5abbnlPwAAAD+NAAAAAAAAAAE9DwAAHAMAAKpnA6uKFM0/2TAeWm255T8AAAA/jQAAAAAAAAABPg8AABwDAACqZwOrihTNP9kwHlptueU/AAAAP5wAAAAAAAAAAT8PAAAcAwAAblAUYse/zT8zhBLibnnkPwAAAD8AAAAAAAAAAAFADwAAHAMAAG5QFGLHv80/M4QS4m555D8AAAA/HwAAAAAAAAABQQ8AABwDAABuUBRix7/NPzOEEuJueeQ/AAAAPx8AAAAAAAAAAUIPAAAcAwAAblAUYse/zT8zhBLibnnkPwAAAD8fAAAAAAAAAAFDDwAAHAMAAG5QFGLHv80/M4QS4m555D8AAAA/PwAAAAAAAAABRA8AABwDAACqtLrsAlLNPz6wHcO0bOQ/AAAAPz8AAAAAAAAAAUUPAAAcAwAAYAz02XJAzT8+sB3DtGzkPwAAAD9OAAAAAAAAAAFGDwAAHAMAAPIPyr0aJs0/qKNjp1dw5D8AAAA/TgAAAAAAAAABRw8AABwDAABivzyY+gLNP36K72+dd+Q/AAAAP14AAAAAAAAAAUgPAAAcAwAA9MISfKLozD8zhBLibnnkPwAAAD9eAAAAAAAAAAFJDwAAHAMAAGRyhVaCxcw/KVgHASmG5D8AAAA/fQAAAAAAAAABSg8AABwDAADCd0Ys/p3MPx0s/B/jkuQ/AAAAP30AAAAAAAAAAUsPAAAcAwAAHH0HAnp2zD+oDKta+pvkPwAAAD99AAAAAAAAAAFMDwAAHAMAAKDWK+G9V8w/nOCfebSo5D8AAAA/nAAAAAAAAAABTQ8AABwDAADoMTuy1SvMP0eutwpAt+Q/AAAAP5wAAAAAAAAAAU4PAAAcAwAAMo1Kg+3/yz/xe8+by8XkPwAAAD+sAAAAAAAAAAFPDwAAHAMAAABCfjNJtcs/czBz9Zzb5D8AAAA/rAAAAAAAAAABUA8AABwDAAA689v//ITLP/LkFk9u8eQ/AAAAP7wAAAAAAAAAAVEPAAAcAwAAgk7r0BRZyz9xmbqoPwflPwAAAD+8AAAAAAAAAAFSDwAAHAMAALr/SJ3IKMs/W0Gk5rMg5T8AAAA/ywAAAAAAAAABUw8AABwDAAAEW1hu4PzKP0XpjSQoOuU/AAAAP8sAAAAAAAAAAVQPAAAcAwAALGIENjDIyj9RfuC4EFnlPwAAAD/rAAAAAAAAAAFVDwAAHAMAAPYWOOaLfco/ewCco2195T8AAAA/6wAAAAAAAAABVg8AABwDAACwIbqRgy7KP6WCV47KoeU/AAAAP+sAAAAAAAAAAVcPAAAcAwAA1ihmWdP5yT/6HYew4b7lPwAAAD8KAQAAAAAAAAFYDwAAHAMAAETY2DOz1sk/o+ueQW3N5T8AAAA/CgEAAAAAAAABWQ8AABwDAABE2Ngzs9bJP6PrnkFtzeU/AAAAPwoBAAAAAAAAAVoPAAAcAwAARNjYM7PWyT+j655Bbc3lPwAAAD8ZAQAAAAAAAAFbDwAAHAMAAETY2DOz1sk/o+ueQW3N5T8AAAA/GQEAAAAAAAABXA8AABwDAADsl8wu5bDLP2V6FEgn7uU/AAAAPwAAAAAAAAAAAV0PAAAcAwAA7JfMLuWwyz9lehRIJ+7lPwAAAD8PAAAAAAAAAAFeDwAAHAMAAOyXzC7lsMs/ZXoUSCfu5T8AAAA/DwAAAAAAAAABXw8AABwDAACQkgtZadjLP5iRIsdsMeY/AAAAPy4AAAAAAAAAAWAPAAAcAwAA/o41dcHyyz+COQwF4UrmPwAAAD8uAAAAAAAAAAFhDwAAHAMAAGqLX5EZDcw/uOfS0INi5j8AAAA/LgAAAAAAAAABYg8AABwDAAAgMFDAATnMPzicdipVeOY/AAAAP04AAAAAAAAAAWMPAAAcAwAA1tRA7+lkzD+MN6ZMbJXmPwAAAD9OAAAAAAAAAAFkDwAAHAMAAMJ3Riz+ncw/4dLVboOy5j8AAAA/XQAAAAAAAAABZQ8AABwDAACuGkxpEtfMP4B04h7JzeY/AAAAP10AAAAAAAAAAWYPAAAcAwAAqmcDq4oUzT8hFu/ODunmPwAAAD9dAAAAAAAAAAFnDwAAHAMAAKq0uuwCUs0/osqSKOD+5j8AAAA/fQAAAAAAAAABaA8AABwDAABwA10gT4LNP7eL8J0OEec/AAAAP30AAAAAAAAAAWkPAAAcAwAAgPrFZivEzT9AbJ/YJRrnPwAAAD99AAAAAAAAAAFqDwAAHAMAAFzzGZ/b+M0/gUZxhQ4l5z8AAAA/nAAAAAAAAAABaw8AABwDAAA07G3Xiy3OP+ANrIhrNec/AAAAP5wAAAAAAAAAAWwPAAAcAwAAxjz7/KtQzj9A1eaLyEXnPwAAAD+cAAAAAAAAAAFtDwAAHAMAALLfADrAic4/YMJP4jxL5z8AAAA/uwAAAAAAAAABbg8AABwDAACwLLh7OMfOP3+vuDixUOc/AAAAP7sAAAAAAAAAAW8PAAAcAwAAms+9uEwAzz9VlkQB91fnPwAAAD+7AAAAAAAAAAFwDwAAHAMAAIZyw/VgOc8/v4mK5Zlb5z8AAAA/ywAAAAAAAAABcQ8AABwDAABgaxcuEW7PP/5jXJKCZuc/AAAAP8sAAAAAAAAAAXIPAAAcAwAAcmKAdO2vzz8fUcXo9mvnPwAAAD/qAAAAAAAAAAFzDwAAHAMAAIJZ6brJ8c8/qjF0Iw515z8AAAA/6gAAAAAAAAABdA8AABwDAAAtqZ75PBPQP4AYAOxTfOc/AAAAP+oAAAAAAAAAAXUPAAAcAwAAfya+Dv8m0D+/8tGYPIfnPwAAAD8XAQAAAAAAAAF2DwAAHAMAAL/5Kx9dNtA/1bMvDmuZ5z8AAAA/FwEAAAAAAAABdw8AABwDAAD/zJkvu0XQPxSOAbtTpOc/AAAAPxcBAAAAAAAAAXgPAAAcAwAANMuuPedS0D9UaNNnPK/nPwAAAD82AQAAAAAAAAF5DwAAHAMAAIZIzlKpZtA/tC8Oa5m/5z8AAAA/NgEAAAAAAAABeg8AABwDAADP8JRlOXjQP8nwa+DH0ec/AAAAPzYBAAAAAAAAAXsPAAAcAwAA+xlRcTOD0D9T0Rob39rnPwAAAD9GAQAAAAAAAAF8DwAAHAMAAEbCF4TDlNA//Z4yrGrp5z8AAAA/RgEAAAAAAAABfQ8AABwDAACfFJCbt6rQPxNgkCGZ++c/AAAAP2UBAAAAAAAAAX4PAAAcAwAABDxhtd3C0D8oIe6Wxw3oPwAAAD9lAQAAAAAAAAF/DwAAHAMAAHkN5NNn39A/0+4FKFMc6D8AAAA/dQEAAAAAAAABgA8AABwDAADmCQ7wv/nQP17PtGJqJeg/AAAAP3UBAAAAAAAAAYEPAAAcAwAASzHfCeYR0T+dqYYPUzDoPwAAAD+FAQAAAAAAAAGCDwAAHAMAAIAv9BcSH9E/c5AS2Jg36D8AAAA/hQEAAAAAAAABgw8AABwDAADSrBMt1DLRP7Jq5ISBQug/AAAAP5QBAAAAAAAAAYQPAAAcAwAAEoCBPTJC0T+HUXBNx0noPwAAAD+UAQAAAAAAAAGFDwAAHAMAAH58q1mKXNE/h1FwTcdJ6D8AAAA/swEAAAAAAAABhg8AABwDAADreNV14nbRP4dRcE3HSeg/AAAAP7MBAAAAAAAAAYcPAAAcAwAAR8tNjdaM0T+HUXBNx0noPwAAAD/DAQAAAAAAAAGIDwAAHAMAAJlIbaKYoNE/8kS2MWpN6D8AAAA/wwEAAAAAAAABiQ8AABwDAADFcSmukqvRPzIfiN5SWOg/AAAAP9MBAAAAAAAAAYoPAAAcAwAA/G8+vL640T8HBhSnmF/oPwAAAD/TAQAAAAAAAAGLDwAAHAMAACmZ+se4w9E/kubC4a9o6D8AAAA/8gEAAAAAAAABjA8AABwDAABpbGjYFtPRPzu02nI7d+g/AAAAP/IBAAAAAAAAAY0PAAAcAwAAjMDL4d7b0T99jqwfJILoPwAAAD8CAgAAAAAAAAGODwAAHAMAAN496/ag79E/MojPkfWD6D8AAAA/AgIAAAAAAAABjw8AABwDAAAVPAAFzfzRPwhvW1o7i+g/AAAAPxECAAAAAAAAAZAPAAAcAwAAVQ9uFSsM0j/cVecigZLoPwAAAD8RAgAAAAAAAAGRDwAAHAMAAJ63NCi7HdI/HDC5z2md6D8AAAA/MAIAAAAAAAABkg8AABwDAADuNFQ9fTHSP8f90GD1q+g/AAAAPzACAAAAAAAAAZMPAAAcAwAAQLJzUj9F0j8nxQtkUrzoPwAAAD8wAgAAAAAAAAGUDwAAHAMAAJEvk2cBWdI/hYxGZ6/M6D8AAAA/QAIAAAAAAAABlQ8AABwDAADsgQt/9W7SP5pNpNzd3ug/AAAAP0ACAAAAAAAAAZYPAAAcAwAAR9SDlumE0j8aAkg2r/ToPwAAAD9fAgAAAAAAAAGXDwAAHAMAAIen8aZHlNI/m7brj4AK6T8AAAA/XwIAAAAAAAABmA8AABwDAACs+1SwD53SP4Ze1c30I+k/AAAAP18CAAAAAAAAAZkPAAAcAwAA4vlpvjuq0j8FE3knxjnpPwAAAD9/AgAAAAAAAAGaDwAAHAMAAA8jJso1tdI/ZdqzKiNK6T8AAAA/fwIAAAAAAAABmw8AABwDAAA8TOLVL8DSP6S0hdcLVek/AAAAP38CAAAAAAAAAZwPAAAcAwAAfB9Q5o3P0j+ZiHr2xWHpPwAAAD+eAgAAAAAAAAGdDwAAHAMAAMXHFvkd4dI/JGkpMd1q6T8AAAA/ngIAAAAAAAABng8AABwDAADFxxb5HeHSPyRpKTHdauk/AAAAP54CAAAAAAAAAZ8PAAAcAwAAxccW+R3h0j8kaSkx3WrpPwAAAD+eAgAAAAAAAAGgDwAAHAMAAMXHFvkd4dI/JGkpMd1q6T8AAAA/rQIAAAAAAAABoQ8AABwDAADS4N3tab3iP6ijY6dXcOQ/AAAAPwAAAAAAAAAAAaIPAAAcAwAAAAqa+WPI4j9pyZH6bmXkPwAAAD8fAAAAAAAAAAGjDwAAHAMAAAAKmvljyOI/acmR+m5l5D8AAAA/HwAAAAAAAAABpA8AABwDAAAACpr5Y8jiP2nJkfpuZeQ/AAAAPx8AAAAAAAAAAaUPAAAcAwAAjkkf/a7L4j/n5nwH46bkPwAAAD8vAAAAAAAAAAGmDwAAHAMAAJYeeP/gzeI/UkMKnyjW5D8AAAA/LwAAAAAAAAABpw8AABwDAAAkXv0CLNHiP9yMAI3iCuU/AAAAPz4AAAAAAAAAAagPAAAcAwAANgivB5DV4j/wtqW1s0jlPwAAAD9OAAAAAAAAAAGpDwAAHAMAAFKHuQ4m3OI/Jc6zNPmL5T8AAAA/TgAAAAAAAAABqg8AABwDAABkMWsTiuDiP8TYB5jh0uU/AAAAP20AAAAAAAAAAasPAAAcAwAAbgbEFbzi4j+D0MRRPh/mPwAAAD9tAAAAAAAAAAGsDwAAHAMAAPpFSRkH5uI/GK8N1OBy5j8AAAA/bQAAAAAAAAABrQ8AABwDAAAemqwiz+7iP8t6v6z3y+Y/AAAAP40AAAAAAAAAAa4PAAAcAwAAOhm3KWX14j8VUyuhayHnPwAAAD+NAAAAAAAAAAGvDwAAHAMAANAtlS/i+uI/SWo5ILFk5z8AAAA/jQAAAAAAAAABsA8AABwDAADi10Y0Rv/iP59usPVqrec/AAAAP6wAAAAAAAAAAbEPAAAcAwAAeuwkOsME4z89eQRZU/TnPwAAAD+sAAAAAAAAAAGyDwAAHAMAAAgsqj0OCOM/3YNYvDs76D8AAAA/rAAAAAAAAAABsw8AABwDAACWay9BWQvjP6enIFfeeug/AAAAP7sAAAAAAAAAAbQPAAAcAwAAnkCIQ4sN4z9R3n+bDLXoPwAAAD+7AAAAAAAAAAG1DwAAHAMAACyADUfWEOM/uzoNM1Lk6D8AAAA/2wAAAAAAAAABtg8AABwDAAA0VWZJCBPjP7yjVOb0D+k/AAAAP9sAAAAAAAAAAbcPAAAcAwAAuL+SSiEU4z+6DJyZlzvpPwAAAD/bAAAAAAAAAAG4DwAAHAMAADwqv0s6FeM/uXXjTDpn6T8AAAA/+gAAAAAAAAABuQ8AABwDAADKaURPhRjjP2/YTXKulOk/AAAAP/oAAAAAAAAAAboPAAAcAwAA3hP2U+kc4z9PVCzP3LrpPwAAAD/6AAAAAAAAAAG7DwAAHAMAAHQo1FlmIuM/DeOh1Zbb6T8AAAA/CgEAAAAAAAABvA8AABwDAAAUEgtiFSrjP8xxF9xQ/Ok/AAAAPwoBAAAAAAAAAb0PAAAcAwAAOGZua90y4z9uEySMlhfqPwAAAD8pAQAAAAAAAAG+DwAAHAMAANhPpXOMOuM/l5XfdvM76j8AAAA/KQEAAAAAAAABvw8AABwDAABuZIN5CUDjP8EXm2FQYOo/AAAAPzgBAAAAAAAAAcAPAAAcAwAADk66gbhH4z+gk3m+fobqPwAAAD84AQAAAAAAAAHBDwAAHAMAAKRimIc1TeM/QTWGbsSh6j8AAAA/SAEAAAAAAAABwg8AABwDAAAyoh2LgFDjP6H8wHEhsuo/AAAAP0gBAAAAAAAAAcMPAAAcAwAAuAxKjJlR4z8L8AZWxLXqPwAAAD9nAQAAAAAAAAHEDwAAHAMAALgMSoyZUeM/C/AGVsS16j8AAAA/ZwEAAAAAAAABxQ8AABwDAAC4DEqMmVHjPwvwBlbEteo/AAAAP2cBAAAAAAAAAcYPAAAcAwAAuAxKjJlR4z8L8AZWxLXqPwAAAD93AQAAAAAAAAHHDwAAHAMAAG4GxBW84uI/ibb6UONq5D8AAAA/AAAAAAAAAAAByA8AABwDAABuBsQVvOLiP4m2+lDjauQ/AAAAPxAAAAAAAAAAAckPAAAcAwAAbgbEFbzi4j+JtvpQ42rkPwAAAD8QAAAAAAAAAAHKDwAAHAMAAG4GxBW84uI/ibb6UONq5D8AAAA/IAAAAAAAAAAByw8AABwDAABuBsQVvOLiP4m2+lDjauQ/AAAAPyAAAAAAAAAAAcwPAAAcAwAAbgbEFbzi4j+JtvpQ42rkPwAAAD8gAAAAAAAAAAHNDwAAHAMAABK0S/7HzOI/s89uiJ1j5D8AAAA/PwAAAAAAAAABzg8AABwDAAB6n234SsfiP36K72+dd+Q/AAAAPz8AAAAAAAAAAc8PAAAcAwAAaPW78+bC4j9IRXBXnYvkPwAAAD9PAAAAAAAAAAHQDwAAHAMAAMoLhes3u+I/R663CkC35D8AAAA/TwAAAAAAAAAB0Q8AABwDAAAYeJzeJK/iP90judk/3+Q/AAAAP24AAAAAAAAAAdIPAAAcAwAA6k7g0iqk4j8mk90aEQnlPwAAAD9uAAAAAAAAAAHTDwAAHAMAAM7P1cuUneI/mxt2k5wr5T8AAAA/fQAAAAAAAAAB1A8AABwDAAA4u/fFF5jiP1qq65lWTOU/AAAAP30AAAAAAAAAAdUPAAAcAwAAHjztvoGR4j/QMoQS4m7lPwAAAD+NAAAAAAAAAAHWDwAAHAMAAAySO7odjeI/G6KoU7OY5T8AAAA/jQAAAAAAAAAB1w8AABwDAAAMkju6HY3iP/odh7DhvuU/AAAAP6wAAAAAAAAAAdgPAAAcAwAAfFK2ttKJ4j9EjavxsujlPwAAAD+sAAAAAAAAAAHZDwAAHAMAAHxStrbSieI/mSjbE8oF5j8AAAA/rAAAAAAAAAAB2g8AABwDAAD454m1uYjiP87Wod9sHeY/AAAAP8wAAAAAAAAAAdsPAAAcAwAA+OeJtbmI4j/Dqpb+JirmPwAAAD/MAAAAAAAAAAHcDwAAHAMAAHxStrbSieI/45f/VJsv5j8AAAA/zAAAAAAAAAAB3Q8AABwDAAACveK364riP+OX/1SbL+Y/AAAAP9sAAAAAAAAAAd4PAAAcAwAAhicPuQSM4j/jl/9Umy/mPwAAAD/rAAAAAAAAAAHfDwAAHAMAAJD8Z7s2juI/j/zPMoQS5j8AAAA/6wAAAAAAAAAB4A8AABwDAAAmEUbBs5PiP0SNq/Gy6OU/AAAAP/oAAAAAAAAAAeEPAAAcAwAAzs/Vy5Sd4j+5Q7UD+bPlPwAAAD/6AAAAAAAAAAHiDwAAHAMAAGbks9ERo+I/hSynhLNw5T8AAAA/GgEAAAAAAAAB4w8AABwDAACCY77Yp6niPwUPvHc/L+U/AAAAPxoBAAAAAAAAAeQPAAAcAwAAkg1w3Quu4j8c/oqGKOrkPwAAAD8aAQAAAAAAAAHlDwAAHAMAAKS3IeJvsuI/R663CkC35D8AAAA/OQEAAAAAAAAB5g8AABwDAACujHrkobTiP7M4tjtAj+Q/AAAAPzkBAAAAAAAAAecPAAAcAwAANPem5bq14j8Tl6mL+nPkPwAAAD85AQAAAAAAAAHoDwAAHAMAAMoLhes3u+I//tVLFsxh5D8AAAA/WAEAAAAAAAAB6Q8AABwDAABYSwrvgr7iPwoCV/cRVeQ/AAAAP1gBAAAAAAAAAeoPAAAcAwAAWEsK74K+4j9TCDSFQFPkPwAAAD9YAQAAAAAAAAHrDwAAHAMAAOSKj/LNweI/6RTuoJ1P5D8AAAA/WAEAAAAAAAAB7A8AABwDAADuX+j0/8PiP+kU7qCdT+Q/AAAAP2gBAAAAAAAAAe0PAAAcAwAAep9t+ErH4j9TCDSFQFPkPwAAAD9oAQAAAAAAAAHuDwAAHAMAAAAKmvljyOI/dPWc27RY5D8AAAA/hgEAAAAAAAAB7w8AABwDAACg89ABE9DiP97o4r9XXOQ/AAAAP4YBAAAAAAAAAfAPAAAcAwAAunLbCKnW4j+JtvpQ42rkPwAAAD+lAQAAAAAAAAHxDwAAHAMAAGQxaxOK4OI/U3F7OON+5D8AAAA/pQEAAAAAAAAB8g8AABwDAACQWicfhOviP9IlH5K0lOQ/AAAAP6UBAAAAAAAAAfMPAAAcAwAAwIPjKn724j8nwU60y7HkPwAAAD+1AQAAAAAAAAH0DwAAHAMAAHrsJDrDBOM/Bz0tEfrX5D8AAAA/tQEAAAAAAAAB9Q8AABwDAACw6jlI7xHjP7yflzZuBeU/AAAAP9QBAAAAAAAAAfYPAAAcAwAA3hP2U+kc4z+Q72qyVjjlPwAAAD/UAQAAAAAAAAH3DwAAHAMAAAo9sl/jJ+M/BngDK+Ja5T8AAAA/5AEAAAAAAAAB+A8AABwDAAAKPbJf4yfjPwZ4AyviWuU/AAAAP+QBAAAAAAAAAfkPAAAcAwAACj2yX+Mn4z8GeAMr4lrlPwAAAD/zAQAAAAAAAAH6DwAAHAMAAAo9sl/jJ+M/BngDK+Ja5T8AAAA/8wEAAAAAAAAB+w8AABwDAAACSexbugzJP7BP8f2t89Y/AAAAPwAAAAAAAAAAAfwPAAAcAwAAAknsW7oMyT+wT/H9rfPWPwAAAD8fAAAAAAAAAAH9DwAAHAMAAAJJ7Fu6DMk/sE/x/a3z1j8AAAA/HwAAAAAAAAAB/g8AABwDAAACSexbugzJP7BP8f2t89Y/AAAAPy8AAAAAAAAAAf8PAAAcAwAAAknsW7oMyT+wT/H9rfPWPwAAAD8vAAAAAAAAAAEAEAAAHAMAAAJJ7Fu6DMk/sE/x/a3z1j8AAAA/LwAAAAAAAAABARAAABwDAAACSexbugzJP7BP8f2t89Y/AAAAPy8AAAAAAAAAAQIQAAAcAwAAAknsW7oMyT+wT/H9rfPWPwAAAD9NAAAAAAAAAAEDEAAAHAMAAJhMwj9i8sg/cKOQ6n+R1j8AAAA/bQAAAAAAAAABBBAAABwDAABOpPss0uDIPzDJvj2XhtY/AAAAP20AAAAAAAAAAQUQAAAcAwAA8FGDFd7KyD8cCGHIaHTWPwAAAD9tAAAAAAAAAAEGEAAAHAMAAKqpvAJOucg/nFO9bpde1j8AAAA/fAAAAAAAAAABBxAAABwDAABiAfbvvafIP9vER2jdPdY/AAAAP3wAAAAAAAAAAQgQAAAcAwAArFwFwdV7yD9cEKQODCjWPwAAAD+bAAAAAAAAAAEJEAAAHAMAAPS3FJLtT8g/R09Gmd0V1j8AAAA/mwAAAAAAAAABChAAABwDAAAuaXJeoR/IP52BLghSB9Y/AAAAP5sAAAAAAAAAAQsQAAAcAwAAVHAeJvHqxz8zjugjrwPWPwAAAD+7AAAAAAAAAAEMEAAAHAMAAKDLLfcIv8c/nYEuCFIH1j8AAAA/uwAAAAAAAAABDRAAABwDAADqJj3IIJPHPwd1dOz0CtY/AAAAP8oAAAAAAAAAAQ4QAAAcAwAAItialNRixz/cWwC1OhLWPwAAAD/KAAAAAAAAAAEPEAAAHAMAAJKHDW+0P8c/hikYRsYg1j8AAAA/2gAAAAAAAAABEBAAABwDAAC4jrk2BAvHP/IcXippJNY/AAAAP9oAAAAAAAAAAREQAAAcAwAA8j8XA7jaxj8H3ruflzbWPwAAAD/5AAAAAAAAAAESEAAAHAMAAE5F2Ngzs8Y/HZ8ZFcZI1j8AAAA/+QAAAAAAAAABExAAABwDAADOnvy3d5TGP8hsMaZRV9Y/AAAAP/kAAAAAAAAAARQQAAAcAwAAGPoLiY9oxj9c4jJ1UX/WPwAAAD8JAQAAAAAAAAEVEAAAHAMAAGJVG1qnPMY/Wkt6KPSq1j8AAAA/CQEAAAAAAAABFhAAABwDAADirj856x3GP/HAe/fz0tY/AAAAPygBAAAAAAAAARcQAAAcAwAAZAhkGC//xT+wT/H9rfPWPwAAAD8oAQAAAAAAAAEYEAAAHAMAABxgnQWf7cU/BOsgIMUQ1z8AAAA/KAEAAAAAAAABGRAAABwDAADADSXuqtfFP5lgIu/EONc/AAAAP0cBAAAAAAAAARoQAAAcAwAAnLnB5OLOxT/E4t3ZIV3XPwAAAD9HAQAAAAAAAAEbEAAAHAMAAEBnSc3uuMU/WFjfqCGF1z8AAAA/RwEAAAAAAAABHBAAABwDAADoFNG1+qLFP+zN4Hchrdc/AAAAP2cBAAAAAAAAAR0QAAAcAwAAxMBtrDKaxT/DHbTzCeDXPwAAAD9nAQAAAAAAAAEeEAAAHAMAAIzCWJ4GjcU/7Z9v3mYE2D8AAAA/ZwEAAAAAAAABHxAAABwDAACebAqjapHFP0E7nwB+Idg/AAAAP3YBAAAAAAAAASAQAAAcAwAAxMBtrDKaxT+W1s4ilT7YPwAAAD92AQAAAAAAAAEhEAAAHAMAALIWvKfOlcU/1hnogiB12D8AAAA/lQEAAAAAAAABIhAAABwDAADoFNG1+qLFPxRdAeOrq9g/AAAAP5UBAAAAAAAAASMQAAAcAwAACmk0v8KrxT8UxkiWTtfYPwAAAD+VAQAAAAAAAAEkEAAAHAMAAEBnSc3uuMU/FS+QSfEC2T8AAAA/tQEAAAAAAAABJRAAABwDAACcucHk4s7FP/7WeYdlHNk/AAAAP7UBAAAAAAAAASYQAAAcAwAA0rfW8g7cxT++Ze+NHz3ZPwAAAD+1AQAAAAAAAAEnEAAAHAMAAEC0AA9n9sU/krXCCQhw2T8AAAA/1AEAAAAAAAABKBAAABwDAACaBnkmWwzGP703fvRklNk/AAAAP9QBAAAAAAAAASkQAAAcAwAA9ljxPU8ixj8S060WfLHZPwAAAD/UAQAAAAAAAAEqEAAAHAMAAE6raVVDOMY/PFVpAdnV2T8AAAA/5AEAAAAAAAABKxAAABwDAAC8p5Nxm1LGPyb9Uj9N79k/AAAAP+QBAAAAAAAAASwQAAAcAwAAPE5vkldxxj98mIJhZAzaPwAAAD8DAgAAAAAAAAEtEAAAHAMAAPLyX8E/ncY/EA6EMGQ02j8AAAA/AwIAAAAAAAABLhAAABwDAACU7Z7rw8TGPyXP4aWSRto/AAAAPwMCAAAAAAAAAS8QAAAcAwAAJj4sEeTnxj8Qd8vjBmDaPwAAAD8iAgAAAAAAAAEwEAAAHAMAALiOuTYEC8c/ukTjdJJu2j8AAAA/IgIAAAAAAAABMRAAABwDAABsM6pl7DbHP6XszLIGiNo/AAAAPyICAAAAAAAAATIQAAAcAwAAEC7pj3Bexz9QuuRDkpbaPwAAAD9BAgAAAAAAAAEzEAAAHAMAAPzQ7syEl8c/kJS28Hqh2j8AAAA/QQIAAAAAAAABNBAAABwDAADEH5EA0cfHP9BuiJ1jrNo/AAAAP0ECAAAAAAAAATUQAAAcAwAAnBjlOIH8xz+lVRRmqbPaPwAAAD9lAgAAAAAAAAE2EAAAHAMAAGZnh2zNLMg/pVUUZqmz2j8AAAA/ZQIAAAAAAAABNxAAABwDAAAcDHibtVjIP6VVFGaps9o/AAAAP2UCAAAAAAAAATgQAAAcAwAA9ATM02WNyD/QboidY6zaPwAAAD90AgAAAAAAAAE5EAAAHAMAABim5h6m08g/JaFwDNid2j8AAAA/dAIAAAAAAAABOhAAABwDAABM8bJuSh7JPzv5hs5jhNo/AAAAP5MCAAAAAAAAATsQAAAcAwAAJuoGp/pSyT9QUZ2Q72raPwAAAD+TAgAAAAAAAAE8EAAAHAMAAMjkRdF+esk/ZamzUntR2j8AAAA/kwIAAAAAAAABPRAAABwDAABaNdP2np3JPxAOhDBkNNo/AAAAP7MCAAAAAAAAAT4QAAAcAwAAxjH9Eve3yT9Sfw4qqhPaPwAAAD+zAgAAAAAAAAE/EAAAHAMAACKEdSrrzck/URbHdgfo2T8AAAA/swIAAAAAAAABQBAAABwDAABWgoo4F9vJP6jfZzLZrdk/AAAAP9ICAAAAAAAAAUEQAAAcAwAAaiw8PXvfyT9onE7STXfZPwAAAD/SAgAAAAAAAAFCEAAAHAMAAKIqUUun7Mk/KFk1csJA2T8AAAA/0gIAAAAAAAABQxAAABwDAACy1AJQC/HJP38i1i2UBtk/AAAAP+ICAAAAAAAAAUQQAAAcAwAAxH60VG/1yT8pHl9Y2r3YPwAAAD/iAgAAAAAAAAFFEAAAHAMAAMR+tFRv9ck/FvS5LwmA2D8AAAA/AQMAAAAAAAABRhAAABwDAAB61u1B3+PJPyvjiD7yOtg/AAAAPwEDAAAAAAAAAUcQAAAcAwAAVoKKOBfbyT+BrCn6wwDYPwAAAD8BAwAAAAAAAAFIEAAAHAMAAA7awyWHyck/FlCcYn7R1z8AAAA/IAMAAAAAAAABSRAAABwDAAC0h0sOk7PJPxjnVK/bpdc/AAAAPyADAAAAAAAAAUoQAAAcAwAAWjXT9p6dyT8Eva+GCmjXPwAAAD8gAwAAAAAAAAFLEAAAHAMAAMjkRdF+esk/WYZQQtwt1z8AAAA/PwMAAAAAAAABTBAAABwDAAAm6gan+lLJP9rRrOgKGNc/AAAAPz8DAAAAAAAAAU0QAAAcAwAAcEUWeBInyT+FNn3G8/rWPwAAAD8/AwAAAAAAAAFOEAAAHAMAAPCeOldWCMk/MZtNpNzd1j8AAAA/TwMAAAAAAAABTxAAABwDAAAYpuYeptPIP4bNNRNRz9Y/AAAAP08DAAAAAAAAAVAQAAAcAwAAPK2S5vWeyD9F82NmaMTWPwAAAD9uAwAAAAAAAAFREAAAHAMAACy2KaAZXcg/Wkt6KPSq1j8AAAA/bgMAAAAAAAABUhAAABwDAAAcv8BZPRvIP9uW1s4ildY/AAAAP24DAAAAAAAAAVMQAAAcAwAADshXE2HZxz+cvAQiOorWPwAAAD+NAwAAAAAAAAFUEAAAHAMAAA57oNHom8c/xtV4WfSC1j8AAAA/jQMAAAAAAAABVRAAABwDAAAQLumPcF7HP1ziMnVRf9Y/AAAAP40DAAAAAAAAAVYQAAAcAwAAADeASZQcxz/G1XhZ9ILWPwAAAD+tAwAAAAAAAAFXEAAAHAMAAMrrs/nv0cY/nLwEIjqK1j8AAAA/rQMAAAAAAAABWBAAABwDAAC89EqzE5DGPxtxqHsLoNY/AAAAP60DAAAAAAAAAVkQAAAcAwAAdv/MXgtBxj/Z/x2CxcDWPwAAAD/MAwAAAAAAAAFaEAAAHAMAAGQIZBgv/8U/MZtNpNzd1j8AAAA/zAMAAAAAAAABWxAAABwDAAB4ZV7bGsbFP1kdCY85Atc/AAAAP8wDAAAAAAAAAVwQAAAcAwAAnmwKo2qRxT+En8R5libXPwAAAD/rAwAAAAAAAAFdEAAAHAMAAMRztmq6XMU/7ftREdxV1z8AAAA/6wMAAAAAAAABXhAAABwDAAAOz8U70jDFPwMm9zmtk9c/AAAAP+sDAAAAAAAAAV8QAAAcAwAApNKbH3oWxT+sXFZ+283XPwAAAD/7AwAAAAAAAAFgEAAAHAMAAGzUhhFOCcU/bFQTODga2D8AAAA/+wMAAAAAAAABYRAAABwDAABs1IYRTgnFP4Dn/xOsg9g/AAAAPxoEAAAAAAAAAWIQAAAcAwAAbNSGEU4JxT9qYXi4ZfTYPwAAAD8aBAAAAAAAAAFjEAAAHAMAAOx6YjIKKMU/qHYgfzaC2T8AAAA/GgQAAAAAAAABZBAAABwDAAAgxi6CrnLFP1J/DiqqE9o/AAAAPzkEAAAAAAAAAWUQAAAcAwAAIMYugq5yxT9Sfw4qqhPaPwAAAD85BAAAAAAAAAFmEAAAHAMAACDGLoKucsU/Un8OKqoT2j8AAAA/OQQAAAAAAAABZxAAABwDAAAgxi6CrnLFP1J/DiqqE9o/AAAAPzkEAAAAAAAAAWgQAAAcAwAAun49464/6T8LyK5Ow4ykPwAAAD8AAAAAAAAAAAFpEAAAHAMAAAjrVNabM+k/BxDq6NjppT8AAAA/HwAAAAAAAAABahAAABwDAAAI61TWmzPpPwcQ6ujY6aU/AAAAPx8AAAAAAAAAAWsQAAAcAwAACOtU1psz6T8HEOro2OmlPwAAAD8fAAAAAAAAAAFsEAAAHAMAAAjrVNabM+k/BxDq6NjppT8AAAA/PwAAAAAAAAABbRAAABwDAAAI61TWmzPpPwcQ6ujY6aU/AAAAPz8AAAAAAAAAAW4QAAAcAwAACOtU1psz6T8HEOro2OmlPwAAAD8/AAAAAAAAAAFvEAAAHAMAAAjrVNabM+k/BxDq6NjppT8AAAA/XQAAAAAAAAABcBAAABwDAAAI61TWmzPpPwcQ6ujY6aU/AAAAP10AAAAAAAAAAXEQAAAcAwAACOtU1psz6T8HEOro2OmlPwAAAD9dAAAAAAAAAAFyEAAAHAMAAAjrVNabM+k/BxDq6NjppT8AAAA/XQAAAAAAAAABcxAAABwDAAB6q8/SUDDpP7tAJsULZKI/AAAAP2wAAAAAAAAAAXQQAAAcAwAA5JbxzNMq6T8RCseA3SmiPwAAAD+MAAAAAAAAAAF1EAAAHAMAANrBmMqhKOk/adNnPK/voT8AAAA/jAAAAAAAAAABdhAAABwDAADS7D/IbybpP2sB2dVpmKE/AAAAP4wAAAAAAAAAAXcQAAAcAwAAvkKOwwsi6T/D+Ooq9gahPwAAAD+rAAAAAAAAAAF4EAAAHAMAAKTDg7x1G+k/w8p5kTteoT8AAAA/qwAAAAAAAAABeRAAABwDAACKRHm13xTpPxVmqbNSe6E/AAAAP6sAAAAAAAAAAXoQAAAcAwAAbMVurkkO6T9vXbsI3+mgPwAAAD/KAAAAAAAAAAF7EAAAHAMAAFobvanlCek/GZQaTQ0koT8AAAA/ygAAAAAAAAABfBAAABwDAABAnLKiTwPpP8PKeZE7XqE/AAAAP8oAAAAAAAAAAX0QAAAcAwAAoLJ7mqD76D8VODgamNKhPwAAAD/aAAAAAAAAAAF+EAAAHAMAAADJRJLx8+g/FTg4GpjSoT8AAAA/2gAAAAAAAAABfxAAABwDAABqtGaMdO7oPxU4OBqY0qE/AAAAP/kAAAAAAAAAAYAQAAAcAwAAysovhMXm6D9p02c8r++hPwAAAD/5AAAAAAAAAAGBEAAAHAMAACrh+HsW3+g/Z6X2ovRGoj8AAAA/+QAAAAAAAAABghAAABwDAACUzBp2mdnoP2t3hQk6nqI/AAAAPwkBAAAAAAAAAYMQAAAcAwAA9OLjberR6D+9ttL422mjPwAAAD8YAQAAAAAAAAGEEAAAHAMAANhj2WZUy+g/uVrwxWYYpD8AAAA/GAEAAAAAAAABhRAAABwDAAA4eqJepcPoPw+aPbUI5KQ/AAAAPzgBAAAAAAAAAYYQAAAcAwAAHPuXVw+96D8H4nhPHkGmPwAAAD84AQAAAAAAAAGHEAAAHAMAAH4RYU9gteg/XSHGPsAMpz8AAAA/OAEAAAAAAAABiBAAABwDAADeJypHsa3oP6syopSnL6g/AAAAP0cBAAAAAAAAAYkQAAAcAwAAPj7zPgKm6D+rqE7IdzWpPwAAAD9HAQAAAAAAAAGKEAAAHAMAAKgpFTmFoOg/o/CJYo2Sqj8AAAA/ZgEAAAAAAAABixAAABwDAAASFTczCJvoP6NmNpZdmKs/AAAAP2YBAAAAAAAAAYwQAAAcAwAA9pUsLHKU6D+f3OLJLZ6sPwAAAD92AQAAAAAAAAGNEAAAHAMAAFas9SPDjOg/nSQeZEP7rT8AAAA/dgEAAAAAAAABjhAAABwDAAA6LescLYboP++R3Oyfb64/AAAAP4YBAAAAAAAAAY8QAAAcAwAAru1lGeKC6D+ZPuhknq+vPwAAAD+GAQAAAAAAAAGQEAAAHAMAACCu4BWXf+g/nowyuytMsD8AAAA/pQEAAAAAAAABkRAAABwDAACSblsSTHzoP0qVIGaf3bA/AAAAP6UBAAAAAAAAAZIQAAAcAwAABC/WDgF56D/yNMddcEOxPwAAAD+lAQAAAAAAAAGTEAAAHAMAAHbvUAu2deg/RgvNmW/jsT8AAAA/xAEAAAAAAAABlBAAABwDAABuGvgIhHPoP0RGo7NXZrI/AAAAP8QBAAAAAAAAAZUQAAAcAwAA4NpyBTlw6D9E6sCA4hSzPwAAAD/EAQAAAAAAAAGWEAAAHAMAAFxwRgQgb+g/lMDGvOG0sz8AAAA/1AEAAAAAAAABlxAAABwDAABkRZ8GUnHoP+iWzPjgVLQ/AAAAP9QBAAAAAAAAAZgQAAAcAwAAdu9QC7Z16D/oOurFawO1PwAAAD/zAQAAAAAAAAGZEAAAHAMAAA4ELxEze+g/kKwfJILAtT8AAAA/8wEAAAAAAAABmhAAABwDAACkGA0XsIDoP+SCJWCBYLY/AAAAP/MBAAAAAAAAAZsQAAAcAwAAyGxwIHiJ6D84WSucgAC3PwAAAD8SAgAAAAAAAAGcEAAAHAMAAAhA3jDWmOg/4GEZR/SRtz8AAAA/EgIAAAAAAAABnRAAABwDAABGE0xBNKjoP4pqB/JnI7g/AAAAPxICAAAAAAAAAZ4QAAAcAwAAhua5UZK36D8yCq7pOIm4PwAAAD8yAgAAAAAAAAGfEAAAHAMAAEJP+2DXxeg/MnP1nNu0uD8AAAA/MgIAAAAAAAABoBAAABwDAAD04uNt6tHoPzJz9ZzbtLg/AAAAPzICAAAAAAAAAaEQAAAcAwAAGDdHd7La6D/cQA0uZ8O4PwAAAD9BAgAAAAAAAAGiEAAAHAMAADS2UX5I4eg/hqXdC1CmuD8AAAA/QQIAAAAAAAABoxAAABwDAAAOYu50gNjoPzYrugLGV7c/AAAAP2ACAAAAAAAAAaQQAAAcAwAADmLudIDY6D82K7oCxle3PwAAAD9gAgAAAAAAAAGlEAAAHAMAAA5i7nSA2Og/Niu6AsZXtz8AAAA/YAIAAAAAAAABphAAABwDAAAOYu50gNjoPzYrugLGV7c/AAAAP38CAAAAAAAAAacQAAAcAwAAuwi6ylUQ3D87WPg/xiXpPwAAAD8AAAAAAAAAAAGoEAAAHAMAAHs1TLr3ANw/ZXFsd4Ae6T8AAAA/HwAAAAAAAAABqRAAABwDAAB7NUy69wDcP2VxbHeAHuk/AAAAPx8AAAAAAAAAAaoQAAAcAwAAezVMuvcA3D9lcWx3gB7pPwAAAD8fAAAAAAAAAAGrEAAAHAMAAHs1TLr3ANw/ZXFsd4Ae6T8AAAA/LwAAAAAAAAABrBAAABwDAAAx2jzp3yzcP+a8yB2vCOk/AAAAPy8AAAAAAAAAAa0QAAAcAwAAiyy1ANRC3D8xw6Wr3QbpPwAAAD9OAAAAAAAAAAGuEAAAHAMAAAnTkCGQYdw/m7brj4AK6T8AAAA/TgAAAAAAAAABrxAAABwDAACJeWxCTIDcP0aEAyEMGek/AAAAP04AAAAAAAAAAbAQAAAcAwAAG8r5Z2yj3D+GXtXN9CPpPwAAAD9tAAAAAAAAAAGxEAAAHAMAAL/EOJLwytw/8FEbspcn6T8AAAA/bQAAAAAAAAABshAAABwDAABjv3e8dPLcP3oyyuyuMOk/AAAAP30AAAAAAAAAAbMQAAAcAwAA++Rd5MYX3T+bHzNDIzbpPwAAAD99AAAAAAAAAAG0EAAAHAMAAJUKRAwZPd0/ugycmZc76T8AAAA/jAAAAAAAAAABtRAAABwDAAAnW9ExOWDdP28GvwtpPek/AAAAP4wAAAAAAAAAAbYQAAAcAwAA3f/BYCGM3T+v4JC4UUjpPwAAAD+cAAAAAAAAAAG3EAAAHAMAAHclqIhzsd0/OcE/82hR6T8AAAA/nAAAAAAAAAABuBAAABwDAAAbIOey99jdP3qbEaBRXOk/AAAAP7sAAAAAAAAAAbkQAAAcAwAArXB02Bf83T9Ogp1ol2PpPwAAAD+7AAAAAAAAAAG6EAAAHAMAACkXUPnTGt4/uXXjTDpn6T8AAAA/uwAAAAAAAAABuxAAABwDAABzvxYMZCzeP45cbxWAbuk/AAAAP9oAAAAAAAAAAbwQAAAcAwAAzRGPI1hC3j+OXG8VgG7pPwAAAD/aAAAAAAAAAAG9EAAAHAMAADE5YD1+Wt4/jlxvFYBu6T8AAAA/2gAAAAAAAAABvhAAABwDAACv3zteOnneP4QwZDQ6e+k/AAAAP/oAAAAAAAAAAb8QAAAcAwAALYYXf/aX3j/DCjbhIobpPwAAAD/6AAAAAAAAAAHAEAAAHAMAAMHWpKQWu94/b9hNcq6U6T8AAAA/+gAAAAAAAAABwRAAABwDAABb/IrMaODeP0S/2Tr0m+k/AAAAPwkBAAAAAAAAAcIQAAAcAwAA43e/71YB3z+vsh8fl5/pPwAAAD8JAQAAAAAAAAHDEAAAHAMAAG3z8xJFIt8/ZKxCkWih6T8AAAA/HgEAAAAAAAABxBAAABwDAAD7Q4E4ZUXfPzmTzlmuqOk/AAAAPx4BAAAAAAAAAcUQAAAcAwAAhb+1W1Nm3z+khhQ+UazpPwAAAD8tAQAAAAAAAAHGEAAAHAMAAANmkXwPhd8/mFoJXQu56T8AAAA/LQEAAAAAAAABxxAAABwDAACBDG2dy6PfP09ULM/cuuk/AAAAPz0BAAAAAAAAAcgQAAAcAwAA/7JIvofC3z8jO7iXIsLpPwAAAD89AQAAAAAAAAHJEAAAHAMAAIkufeF1498/+CFEYGjJ6T8AAAA/XAEAAAAAAAAByhAAABwDAACWFN4FfQXgP+31OH8i1uk/AAAAP1wBAAAAAAAAAcsQAAAcAwAAWlJ4F/QV4D/jyS2e3OLpPwAAAD9cAQAAAAAAAAHMEAAAHAMAAKzPlyy2KeA/48ktntzi6T8AAAA/ewEAAAAAAAABzRAAABwDAADsogU9FDngP7iwuWYi6uk/AAAAP3sBAAAAAAAAAc4QAAAcAwAAKnZzTXJI4D8ipP9Kxe3pPwAAAD97AQAAAAAAAAHPEAAAHAMAAO6zDV/pWOA/+IqLEwv16T8AAAA/mwEAAAAAAAAB0BAAABwDAAA4XNRxeWrgPxd49Gl/+uk/AAAAP5sBAAAAAAAAAdEQAAAcAwAAdi9Cgtd54D8XePRpf/rpPwAAAD+bAQAAAAAAAAHSEAAAHAMAADxt3JNOiuA/V1LGFmgF6j8AAAA/qgEAAAAAAAAB0xAAABwDAAAAq3alxZrgP+EydVF/Duo/AAAAP6oBAAAAAAAAAdQQAAAcAwAAPn7ktSOq4D8BIN6n8xPqPwAAAD/JAQAAAAAAAAHVEAAAHAMAAIgmq8izu+A/bhMkjJYX6j8AAAA/yQEAAAAAAAAB1hAAABwDAABeDvfejtDgP9gGanA5G+o/AAAAP8kBAAAAAAAAAdcQAAAcAwAAPMub95vn4D9j5xirUCTqPwAAAD/pAQAAAAAAAAHYEAAAHAMAACRdmRLbAOE/zdpej/Mn6j8AAAA/6QEAAAAAAAAB2RAAABwDAAB22rgnnRThPzjOpHOWK+o/AAAAP+kBAAAAAAAAAdoQAAAcAwAAVpddQKor4T+iwepXOS/qPwAAAD/4AQAAAAAAAAHbEAAAHAMAALLp1VeeQeE/bHxrPzlD6j8AAAA/+AEAAAAAAAAB3BAAABwDAAAwkLF4WmDhPxdKg9DEUeo/AAAAPxgCAAAAAAAAAd0QAAAcAwAAKsxgmP194T/hBAS4xGXqPwAAAD8YAgAAAAAAAAHeEAAAHAMAAKCd47aHmuE/YbmnEZZ76j8AAAA/GAIAAAAAAAAB3xAAABwDAAAOmg3T37ThP8GA4hTzi+o/AAAAPzcCAAAAAAAAAeAQAAAcAwAAepY37zfP4T/XQUCKIZ7qPwAAAD83AgAAAAAAAAHhEAAAHAMAAOiSYQuQ6eE/Nwl7jX6u6j8AAAA/NwIAAAAAAAAB4hAAABwDAABUj4sn6APiPwvwBlbEteo/AAAAP1YCAAAAAAAAAeMQAAAcAwAAIqJ+O5EW4j8s3W+sOLvqPwAAAD9WAgAAAAAAAAHkEAAAHAMAACKifjuRFuI/LN1vrDi76j8AAAA/VgIAAAAAAAAB5RAAABwDAAAion47kRbiPyzdb6w4u+o/AAAAP1YCAAAAAAAAAeYQAAAcAwAAIqJ+O5EW4j8s3W+sOLvqPwAAAD9mAgAAAAAAAAHnEAAAHAMAAJDmMMNSbck/v2AEbf934D8AAAA/AAAAAAAAAAAB6BAAABwDAACQ5jDDUm3JP79gBG3/d+A/AAAAPyAAAAAAAAAAAekQAAAcAwAAkOYww1JtyT+/YARt/3fgPwAAAD8gAAAAAAAAAAHqEAAAHAMAAJDmMMNSbck/v2AEbf934D8AAAA/LwAAAAAAAAAB6xAAABwDAACQ5jDDUm3JP79gBG3/d+A/AAAAPy8AAAAAAAAAAewQAAAcAwAAkOYww1JtyT+/YARt/3fgPwAAAD8vAAAAAAAAAAHtEAAAHAMAAJDmMMNSbck/v2AEbf934D8AAAA/LwAAAAAAAAAB7hAAABwDAACQ5jDDUm3JP79gBG3/d+A/AAAAP04AAAAAAAAAAe8QAAAcAwAAkOYww1JtyT+/YARt/3fgPwAAAD9OAAAAAAAAAAHwEAAAHAMAAEzxsm5KHsk/acXUSuha4D8AAAA/XgAAAAAAAAAB8RAAABwDAADMStdNjv/IP0rYa/RzVeA/AAAAP30AAAAAAAAAAfIQAAAcAwAAcPheNprpyD+/97y5XEzgPwAAAD99AAAAAAAAAAHzEAAAHAMAAAL8NBpCz8g/nwpUY+hG4D8AAAA/fQAAAAAAAAAB9BAAABwDAAB0q6f0IazIPzUXDn9FQ+A/AAAAP40AAAAAAAAAAfUQAAAcAwAA4loazwGJyD9gMIK2/zvgPwAAAD+NAAAAAAAAAAH2EAAAHAMAACy2KaAZXcg/ikn27bk04D8AAAA/rAAAAAAAAAAB9xAAABwDAABUvdVnaSjIP7ViaiV0LeA/AAAAP6wAAAAAAAAAAfgQAAAcAwAAeMSBL7nzxz8AaUezoivgPwAAAD+8AAAAAAAAAAH5EAAAHAMAAMQfkQDRx8c/lHUBz/8n4D8AAAA/ywAAAAAAAAAB+hAAABwDAAAgJVLWTKDHP5R1Ac//J+A/AAAAP8sAAAAAAAAAAfsQAAAcAwAAaoBhp2R0xz+/jnUGuiDgPwAAAD/LAAAAAAAAAAH8EAAAHAMAAJKHDW+0P8c/dYiYeIsi4D8AAAA/6wAAAAAAAAAB/RAAABwDAADsjM5EMBjHPyqCu+pcJOA/AAAAP+sAAAAAAAAAAf4QAAAcAwAASpKPGqzwxj+1YmoldC3gPwAAAD/6AAAAAAAAAAH/EAAAHAMAAJTtnuvDxMY/ikn27bk04D8AAAA/+gAAAAAAAAABABEAABwDAADgSK6825jGPxUqpSjRPeA/AAAAPwoBAAAAAAAAAQERAAAcAwAABlBahCtkxj918d8rLk7gPwAAAD8KAQAAAAAAAAECEQAAHAMAACxXBkx7L8Y/H7/3vLlc4D8AAAA/KQEAAAAAAAABAxEAABwDAACIXMch9wfGP8mMD05Fa+A/AAAAPykBAAAAAAAAAQQRAAAcAwAAwA0l7qrXxT//OtYZ6ILgPwAAAD8pAQAAAAAAAAEFEQAAHAMAAAppNL/Cq8U/NOmc5Yqa4D8AAAA/OQEAAAAAAAABBhEAABwDAAB6GKeZoojFP7OdQD9csOA/AAAAPzkBAAAAAAAAAQcRAAAcAwAA1h1obx5hxT/oSwcL/8fgPwAAAD9YAQAAAAAAAAEIEQAAHAMAAGohPlPGRsU/XdSfg4rq4D8AAAA/WAEAAAAAAAABCREAABwDAAAOz8U70jDFP/JJoVKKEuE/AAAAP2gBAAAAAAAAAQoRAAAcAwAA/CQUN24sxT8czFw95zbhPwAAAD9oAQAAAAAAAAELEQAAHAMAAPwkFDduLMU/kVT1tXJZ4T8AAAA/dwEAAAAAAAABDBEAABwDAAAieXdANjXFP5vpR0pbeOE/AAAAP3cBAAAAAAAAAQ0RAAAcAwAAaiE+U8ZGxT8RcuDC5prhPwAAAD+XAQAAAAAAAAEOEQAAHAMAAMRztmq6XMU/ZQ0Q5f234T8AAAA/lwEAAAAAAAABDxEAABwDAAAycOCGEnfFP3CiYnnm1uE/AAAAP5cBAAAAAAAAARARAAAcAwAAjMJYngaNxT9aSky3WvDhPwAAAD+2AQAAAAAAAAEREQAAHAMAAOgU0bX6osU/bwuqLIkC4j8AAAA/tgEAAAAAAAABEhEAABwDAABou6zWtsHFP4XMB6K3FOI/AAAAP7YBAAAAAAAAARMRAAAcAwAAHGCdBZ/txT/EptlOoB/iPwAAAD/FAQAAAAAAAAEUEQAAHAMAAD4BuFDfM8Y/JG4UUv0v4j8AAAA/xQEAAAAAAAABFREAABwDAABgotKbH3rGP4Q1T1VaQOI/AAAAP+UBAAAAAAAAARYRAAAcAwAAhEPt5l/Axj/EDyECQ0viPwAAAD/lAQAAAAAAAAEXEQAAHAMAAKbkBzKgBsc/eglEdBRN4j8AAAA/5QEAAAAAAAABGBEAABwDAAC223B4fEjHP1oc2x2gR+I/AAAAPwQCAAAAAAAAARkRAAAcAwAAoH52tZCBxz85L3LHK0LiPwAAAD8EAgAAAAAAAAEaEQAAHAMAAHp3yu1Atsc/RFt9qHE14j8AAAA/BAIAAAAAAAABGxEAABwDAACKbjM0HfjHP8Sm2U6gH+I/AAAAPyMCAAAAAAAAARwRAAAcAwAAnGWcevk5yD9vC6osiQLiPwAAAD8jAgAAAAAAAAEdEQAAHAMAAKxcBcHVe8g/0GmdfEPn4T8AAAA/IwIAAAAAAAABHhEAABwDAADO/R8MFsLIP8bUSuhayOE/AAAAPzMCAAAAAAAAAR8RAAAcAwAA8J46V1YIyT9wORvGQ6vhPwAAAD8zAgAAAAAAAAEgEQAAHAMAAEg+arDCW8k/R7df2+aG4T8AAAA/UgIAAAAAAAABIREAABwDAAB+iTYAZ6bJP9Eux2JbZOE/AAAAP1ICAAAAAAAAASIRAAAcAwAARNjYM7PWyT+nrAt4/j/hPwAAAD9SAgAAAAAAAAEjEQAAHAMAAPp8yWKbAso/yDAtG9AZ4T8AAAA/cQIAAAAAAAABJBEAABwDAABoefN+8xzKPwiitxQW+eA/AAAAP3ECAAAAAAAAASURAAAcAwAAsCG6kYMuyj9zLLZFFtHgPwAAAD9xAgAAAAAAAAEmEQAAHAMAANR1HZtLN8o/vslLIKKj4D8AAAA/kQIAAAAAAAABJxEAABwDAACwIbqRgy7KP/861hnoguA/AAAAP5ECAAAAAAAAASgRAAAcAwAAeiOlg1chyj+Jsj2hXGDgPwAAAD+RAgAAAAAAAAEpEQAAHAMAAFbPQXqPGMo/fx3rDHRB4D8AAAA/oAIAAAAAAAABKhEAABwDAAD6fMlimwLKP2pcjZdFL+A/AAAAP6ACAAAAAAAAASsRAAAcAwAAetbtQd/jyT+AtKNZ0RXgPwAAAD+/AgAAAAAAAAEsEQAAHAMAANjbrhdbvMk/1uaLyEUH4D8AAAA/vwIAAAAAAAABLREAABwDAABaNdP2np3JP78lLlMX9d8/AAAAP88CAAAAAAAAAS4RAAAcAwAAopDix7ZxyT+rZNDd6OLfPwAAAD/PAgAAAAAAAAEvEQAAHAMAAP6Vo50ySsk/q2TQ3eji3z8AAAA/3wIAAAAAAAABMBEAABwDAAA4RwFq5hnJP6tk0N3o4t8/AAAAP98CAAAAAAAAATERAAAcAwAATqT7LNLgyD+rZNDd6OLfPwAAAD/+AgAAAAAAAAEyEQAAHAMAACoD4eGRmsg/FVgWwovm3z8AAAA//gIAAAAAAAABMxEAABwDAAAstimgGV3IP78lLlMX9d8/AAAAP/4CAAAAAAAAATQRAAAcAwAAVL3VZ2koyD+1+SJy0QHgPwAAAD8dAwAAAAAAAAE1EQAAHAMAAIpuMzQd+Mc/QNrRrOgK4D8AAAA/HQMAAAAAAAABNhEAABwDAADWyUIFNczHP4C0o1nRFeA/AAAAPx0DAAAAAAAAATcRAAAcAwAADnug0eibxz/fe95cLibgPwAAAD8tAwAAAAAAAAE4EQAAHAMAAGqAYadkdMc/YDCCtv874D8AAAA/LQMAAAAAAAABOREAABwDAADIhSJ94EzHP3Xx3ysuTuA/AAAAP0wDAAAAAAAAAToRAAAcAwAASt9GXCQuxz8/rGATLmLgPwAAAD9MAwAAAAAAAAE7EQAAHAMAALiOuTYEC8c/Cmfh+i124D8AAAA/TAMAAAAAAAABPBEAABwDAAAUlHoMgOPGP9QhYuItiuA/AAAAP24DAAAAAAAAAT0RAAAcAwAAXO+J3Ze3xj8J0Ciu0KHgPwAAAD9uAwAAAAAAAAE+EQAAHAMAAKZKma6vi8Y/Pn7veXO54D8AAAA/bgMAAAAAAAABPxEAABwDAAAGUFqEK2TGPykm2bfn0uA/AAAAP44DAAAAAAAAAUARAAAcAwAAhql+Y29Fxj/ntE6+ofPgPwAAAD+OAwAAAAAAAAFBEQAAHAMAAE6raVVDOMY/yDAtG9AZ4T8AAAA/jgMAAAAAAAABQhEAABwDAAAIA6NCsybGPz25xZNbPOE/AAAAP50DAAAAAAAAAUMRAAAcAwAAGK1URxcrxj9nO4F+uGDhPwAAAD+dAwAAAAAAAAFEEQAAHAMAACxXBkx7L8Y/kr08aRWF4T8AAAA/vAMAAAAAAAABRREAABwDAABOq2lVQzjGP5tSj/39o+E/AAAAP7wDAAAAAAAAAUYRAAAcAwAAvKeTcZtSxj+m5+GR5sLhPwAAAD+8AwAAAAAAAAFHEQAAHAMAACqkvY3zbMY/kI/Lz1rc4T8AAAA/3AMAAAAAAAABSBEAABwDAAC89EqzE5DGPw9Ebyks8uE/AAAAP9wDAAAAAAAAAUkRAAAcAwAAXO+J3Ze3xj9F8jX1zgniPwAAAD/cAwAAAAAAAAFKEQAAHAMAACY+LBHk58Y/eaD8wHEh4j8AAAA/+wMAAAAAAAABSxEAABwDAAAAN4BJlBzHP9lnN8TOMeI/AAAAP/sDAAAAAAAAAUwRAAAcAwAAtttweHxIxz/OOyzjiD7iPwAAAD/7AwAAAAAAAAFNEQAAHAMAAHwqE6zIeMc/WhzbHaBH4j8AAAA/CwQAAAAAAAABThEAABwDAAAOe6DR6JvHPy8DZ+blTuI/AAAAPwsEAAAAAAAAAU8RAAAcAwAAsHXf+2zDxz+Z9qzKiFLiPwAAAD8qBAAAAAAAAAFQEQAAHAMAAGYa0CpV78c/LwNn5uVO4j8AAAA/KgQAAAAAAAABUREAABwDAAAuaXJeoR/IPzkvcscrQuI/AAAAPzkEAAAAAAAAAVIRAAAcAwAAHAx4m7VYyD8kbhRS/S/iPwAAAD85BAAAAAAAAAFTEQAAHAMAAOJaGs8Bicg/OsYqFIkW4j8AAAA/SQQAAAAAAAABVBEAABwDAAAC/DQaQs/IP7kRh7q3AOI/AAAAP0kEAAAAAAAAAVURAAAcAwAAFPOdYB4RyT+FY8DuFOnhPwAAAD9oBAAAAAAAAAFWEQAAHAMAACbqBqf6Usk/ULX5InLR4T8AAAA/aAQAAAAAAAABVxEAABwDAAAiN77ocpDJP/sZygBbtOE/AAAAP2gEAAAAAAAAAVgRAAAcAwAADtrDJYfJyT97ZSaniZ7hPwAAAD+IBAAAAAAAAAFZEQAAHAMAAMR+tFRv9ck/cdDTEqF/4T8AAAA/iAQAAAAAAAABWhEAABwDAABoefN+8xzKP7FBXgznXuE/AAAAP4gEAAAAAAAAAVsRAAAcAwAA+smApBNAyj89ucWTWzzhPwAAAD+XBAAAAAAAAAFcEQAAHAMAAEJyR7ejUco/8kmhUooS4T8AAAA/lwQAAAAAAAABXREAABwDAAB4cFzFz17KP/PgWZ/n5uA/AAAAP7YEAAAAAAAAAV4RAAAcAwAAiBoOyjNjyj8+fu95c7ngPwAAAD+2BAAAAAAAAAFfEQAAHAMAAIgaDsozY8o/yfVWAeiW4D8AAAA/xgQAAAAAAAABYBEAABwDAABSHPm7B1bKPylUSlGie+A/AAAAP8YEAAAAAAAAAWERAAAcAwAA5h/Pn687yj/UuBovi17gPwAAAD/WBAAAAAAAAAFiEQAAHAMAAFbPQXqPGMo/VAR31blI4D8AAAA/1gQAAAAAAAABYxEAABwDAACMgJ9GQ+jJP6o2X0QuOuA/AAAAP/UEAAAAAAAAAWQRAAAcAwAAkDPoBMuqyT9qXI2XRS/gPwAAAD/1BAAAAAAAAAFlEQAAHAMAAJDmMMNSbck/33veXC4m4D8AAAA/9QQAAAAAAAABZhEAABwDAABM8bJuSh7JPwqVUpToHuA/AAAAPwUFAAAAAAAAAWcRAAAcAwAAzv0fDBbCyD8KlVKU6B7gPwAAAD8FBQAAAAAAAAFoEQAAHAMAAPS3FJLtT8g/v451Brog4D8AAAA/JAUAAAAAAAABaREAABwDAAAecgkYxd3HP7ViaiV0LeA/AAAAPyQFAAAAAAAAAWoRAAAcAwAANIJMmThnxz9UBHfVuUjgPwAAAD8zBQAAAAAAAAFrEQAAHAMAAEqSjxqs8MY/Cmfh+i124D8AAAA/MwUAAAAAAAABbBEAABwDAAAY+guJj2jGP9SKqZXQteA/AAAAP0MFAAAAAAAAAW0RAAAcAwAAdrIVHZMDxj99wQja/u/gPwAAAD9DBQAAAAAAAAFuEQAAHAMAAHayFR2TA8Y/fcEI2v7v4D8AAAA/YgUAAAAAAAABbxEAABwDAAB2shUdkwPGP33BCNr+7+A/AAAAP2IFAAAAAAAAAXARAAAcAwAAdrIVHZMDxj99wQja/u/gPwAAAD9iBQAAAAAAAAFxEQAAHAMAAB7RLGxjC8o/nBe54xUh4T8AAAA/AAAAAAAAAAABchEAABwDAABqLDw9e9/JP1IR3FXnIuE/AAAAPx8AAAAAAAAAAXMRAAAcAwAAaiw8PXvfyT9SEdxV5yLhPwAAAD8fAAAAAAAAAAF0EQAAHAMAAGosPD1738k/UhHcVeci4T8AAAA/LwAAAAAAAAABdREAABwDAABqLDw9e9/JP1IR3FXnIuE/AAAAPy8AAAAAAAAAAXYRAAAcAwAAnncIjR8qyj9y/kSsWyjhPwAAAD9OAAAAAAAAAAF3EQAAHAMAAEJyR7ejUco/R+XQdKEv4T8AAAA/TgAAAAAAAAABeBEAABwDAAA+v/74G4/KP9HFf6+4OOE/AAAAP04AAAAAAAAAAXkRAAAcAwAALGIENjDIyj+nrAt4/j/hPwAAAD9eAAAAAAAAAAF6EQAAHAMAAIQBNI+cG8s/Mo26shVJ4T8AAAA/XgAAAAAAAAABexEAABwDAAC6TADfQGbLP3JnjF/+U+E/AAAAP20AAAAAAAAAAXwRAAAcAwAAJJbhPBG+yz+RVPW1clnhPwAAAD99AAAAAAAAAAF9EQAAHAMAAI7fwprhFcw/kVT1tXJZ4T8AAAA/fQAAAAAAAAABfhEAABwDAAD4KKT4sW3MP7FBXgznXuE/AAAAP5wAAAAAAAAAAX8RAAAcAwAAHMq+Q/KzzD+xQV4M517hPwAAAD+cAAAAAAAAAAGAEQAAHAMAACrBJ4rO9cw/sUFeDOde4T8AAAA/nAAAAAAAAAABgREAABwDAABgDPTZckDNP/xHO5oVXeE/AAAAP7sAAAAAAAAAAYIRAAAcAwAAllfAKReLzT/cWtJDoVfhPwAAAD+7AAAAAAAAAAGDEQAAHAMAAMqijHm71c0/kVT1tXJZ4T8AAAA/uwAAAAAAAAABhBEAABwDAAAQmArOwyTOP9xa0kOhV+E/AAAAP9sAAAAAAAAAAYURAAAcAwAAMjklGQRrzj+8bWntLFLhPwAAAD/bAAAAAAAAAAGGEQAAHAMAAHguo20Mus4/UnojCYpO4T8AAAA/2wAAAAAAAAABhxEAABwDAADQzdLGeA3PP8eZdM5yReE/AAAAP+oAAAAAAAAAAYgRAAAcAwAAGMNQG4Fczz9cpi7qz0HhPwAAAD/qAAAAAAAAAAGJEQAAHAMAAF64zm+Jq88/0cV/r7g44T8AAAA/CQEAAAAAAAABihEAABwDAACUA5u/LfbPP2fSOcsVNeE/AAAAPwkBAAAAAAAAAYsRAAAcAwAAUv0BAwUc0D8czFw95zbhPwAAAD8JAQAAAAAAAAGMEQAAHAMAAONNjyglP9A/PbnFk1s84T8AAAA/KQEAAAAAAAABjREAABwDAAB+c3VQd2TQP1ymLurPQeE/AAAAPykBAAAAAAAAAY4RAAAcAwAAMhhmf1+Q0D/HmXTOckXhPwAAAD8pAQAAAAAAAAGPEQAAHAMAANYSpanjt9A/EqBRXKFD4T8AAAA/SAEAAAAAAAABkBEAABwDAABejtnM0djQP8eZdM5yReE/AAAAP0gBAAAAAAAAAZERAAAcAwAAy4oD6Snz0D8SoFFcoUPhPwAAAD9IAQAAAAAAAAGSEQAAHAMAAEsx3wnmEdE/x5l0znJF4T8AAAA/WAEAAAAAAAABkxEAABwDAADSrBMt1DLRPzKNurIVSeE/AAAAP1gBAAAAAAAAAZQRAAAcAwAAUlPvTZBR0T/nht0k50rhPwAAAD93AQAAAAAAAAGVEQAAHAMAAND5ym5McNE/vG1p7SxS4T8AAAA/dwEAAAAAAAABlhEAABwDAABQoKaPCI/RP9xa0kOhV+E/AAAAP3cBAAAAAAAAAZcRAAAcAwAAzkaCsMSt0T9HThgoRFvhPwAAAD+WAQAAAAAAAAGYEQAAHAMAAFfCttOyztE/kVT1tXJZ4T8AAAA/lgEAAAAAAAABmREAABwDAADnEkT50vHRP0dOGChEW+E/AAAAP5YBAAAAAAAAAZoRAAAcAwAAb454HMES0j+RVPW1clnhPwAAAD+1AQAAAAAAAAGbEQAAHAMAAN2KojgZLdI/R04YKERb4T8AAAA/tQEAAAAAAAABnBEAABwDAABAsnNSP0XSP0dOGChEW+E/AAAAP7UBAAAAAAAAAZ0RAAAcAwAAiVo6Zc9W0j9HThgoRFvhPwAAAD/FAQAAAAAAAAGeEQAAHAMAAMktqHUtZtI/kVT1tXJZ4T8AAAA/xQEAAAAAAAABnxEAABwDAAAR1m6IvXfSP5FU9bVyWeE/AAAAP+QBAAAAAAAAAaARAAAcAwAAR9SDlumE0j+RVPW1clnhPwAAAD/kAQAAAAAAAAGhEQAAHAMAAJB8Sql5ltI/R04YKERb4T8AAAA/9AEAAAAAAAABohEAABwDAADi+Wm+O6rSP/xHO5oVXeE/AAAAP/QBAAAAAAAAAaMRAAAcAwAAKqIw0cu70j+xQV4M517hPwAAAD8DAgAAAAAAAAGkEQAAHAMAAHNK9+NbzdI/8Rswuc9p4T8AAAA/AwIAAAAAAAABpREAABwDAADFxxb5HeHSP6YVUyuha+E/AAAAPyMCAAAAAAAAAaYRAAAcAwAAHxqPEBL30j9bD3adcm3hPwAAAD8jAgAAAAAAAAGnEQAAHAMAAINBYCo4D9M/Ww92nXJt4T8AAAA/IwIAAAAAAAABqBEAABwDAADxPYpGkCnTPzwiDUf+Z+E/AAAAP0ICAAAAAAAAAakRAAAcAwAAQbupW1I90z9nO4F+uGDhPwAAAD9CAgAAAAAAAAGqEQAAHAMAAJ0NInNGU9M/sUFeDOde4T8AAAA/QgIAAAAAAAABqxEAABwDAADkteiF1mTTP2c7gX64YOE/AAAAP1ICAAAAAAAAAawRAAAcAwAAJIlWljR00z+HKOrULGbhPwAAAD9SAgAAAAAAAAGtEQAAHAMAAFKyEqIuf9M/hyjq1Cxm4T8AAAA/cQIAAAAAAAABrhEAABwDAABkXMSmkoPTP2c7gX64YOE/AAAAP3ECAAAAAAAAAa8RAAAcAwAAdgZ2q/aH0z8cNaTwiWLhPwAAAD+AAgAAAAAAAAGwEQAAHAMAAH/bzq0oitM/0S7HYltk4T8AAAA/gAIAAAAAAAABsREAABwDAAB/286tKIrTP4co6tQsZuE/AAAAP4ACAAAAAAAAAbIRAAAcAwAALl6vmGZ20z9SeiMJik7hPwAAAD+QAgAAAAAAAAGzEQAAHAMAAC5er5hmdtM/UnojCYpO4T8AAAA/rwIAAAAAAAABtBEAABwDAAAuXq+YZnbTP1J6IwmKTuE/AAAAP68CAAAAAAAAAbURAAAcAwAALl6vmGZ20z9SeiMJik7hPwAAAD+vAgAAAAAAAAG2EQAAHAMAAHGXriXUCtM/alyNl0Uv4D8AAAA/AAAAAAAAAAABtxEAABwDAABxl64l1ArTP2pcjZdFL+A/AAAAPw8AAAAAAAAAAbgRAAAcAwAAcZeuJdQK0z9qXI2XRS/gPwAAAD8PAAAAAAAAAAG5EQAAHAMAAJeeWu0j1tI/IFawCRcx4D8AAAA/HwAAAAAAAAABuhEAABwDAAAqojDRy7vSP/U8PNJcOOA/AAAAPx8AAAAAAAAAAbsRAAAcAwAAvqUGtXOh0j/KI8iaoj/gPwAAAD8+AAAAAAAAAAG8EQAAHAMAAHX9P6Ljj9I/v/e8uVxM4D8AAAA/PgAAAAAAAAABvREAABwDAAAR1m6IvXfSP2nF1EroWuA/AAAAPz4AAAAAAAAAAb4RAAAcAwAAwFhPc/tj0j8Uk+zbc2ngPwAAAD9dAAAAAAAAAAG/EQAAHAMAAICF4WKdVNI/dFon39B54D8AAAA/XQAAAAAAAAABwBEAABwDAAA33RpQDUPSP/MOyziij+A/AAAAP20AAAAAAAAAAcERAAAcAwAACrReRBM40j8ovZEERafgPwAAAD9tAAAAAAAAAAHCEQAAHAMAAO40VD19MdI/XmtY0Oe+4D8AAAA/fQAAAAAAAAABwxEAABwDAAD5Ca0/rzPSP/0MZYAt2uA/AAAAP30AAAAAAAAAAcQRAAAcAwAA+QmtP68z0j+9m9qG5/rgPwAAAD+MAAAAAAAAAAHFEQAAHAMAAAq0XkQTONI/fSpQjaEb4T8AAAA/jAAAAAAAAAABxhEAABwDAAAuCMJN20DSPz25xZNbPOE/AAAAP6wAAAAAAAAAAccRAAAcAwAAU1wlV6NJ0j9HThgoRFvhPwAAAD+sAAAAAAAAAAHIEQAAHAMAAICF4WKdVNI/m+lHSlt44T8AAAA/rAAAAAAAAAAByREAABwDAAC2g/ZwyWHSPzyLVPqgk+E/AAAAP8sAAAAAAAAAAcoRAAAcAwAA9VZkgSdx0j/7GcoAW7ThPwAAAD/LAAAAAAAAAAHLEQAAHAMAAFGp3Jgbh9I/ULX5InLR4T8AAAA/ywAAAAAAAAABzBEAABwDAACjJvyt3ZrSP+9WBtO37OE/AAAAP+oAAAAAAAAAAc0RAAAcAwAA86Mbw5+u0j9PHkHWFP3hPwAAAD/qAAAAAAAAAAHOEQAAHAMAAEUhO9hhwtI/RfI19c4J4j8AAAA/6gAAAAAAAAABzxEAABwDAACOyQHr8dPSP6W5cPgrGuI/AAAAP/oAAAAAAAAAAdARAAAcAwAA6ht6Aubp0j+6es5tWiziPwAAAD/6AAAAAAAAAAHREQAAHAMAAHGXriXUCtM/rk7DjBQ54j8AAAA/GQEAAAAAAAAB0hEAABwDAAD4EuNIwivTP4Q1T1VaQOI/AAAAPxkBAAAAAAAAAdMRAAAcAwAAimNwbuJO0z85L3LHK0LiPwAAAD8ZAQAAAAAAAAHUEQAAHAMAAAoKTI+ebdM/GUIJcbc84j8AAAA/OAEAAAAAAAAB1REAABwDAACIsCewWozTP49hWjagM+I/AAAAPzgBAAAAAAAAAdYRAAAcAwAA/4GqzuSo0z/EptlOoB/iPwAAAD84AQAAAAAAAAHXEQAAHAMAAKJ86fho0NM/uRGHurcA4j8AAAA/VwEAAAAAAAAB2BEAABwDAABEdygj7ffTP7B8NCbP4eE/AAAAP1cBAAAAAAAAAdkRAAAcAwAA1se1SA0b1D869JutQ7/hPwAAAD9XAQAAAAAAAAHaEQAAHAMAAEuZOGeXN9Q/MF9JGVug4T8AAAA/ZwEAAAAAAAAB2xEAABwDAACn67B+i03UP5K9PGkVheE/AAAAP2cBAAAAAAAAAdwRAAAcAwAA+WjQk01h1D8cNaTwiWLhPwAAAD+GAQAAAAAAAAHdEQAAHAMAACaSjJ9HbNQ/p6wLeP4/4T8AAAA/hgEAAAAAAAAB3hEAABwDAABmZfqvpXvUP6hDxMRbFOE/AAAAP5YBAAAAAAAAAd8RAAAcAwAAZmX6r6V71D+o2nwRuejgPwAAAD+WAQAAAAAAAAHgEQAAHAMAADg8PqSrcNQ/fljBJlzE4D8AAAA/pgEAAAAAAAAB4REAABwDAAACPimWf2PUP77JSyCio+A/AAAAP6YBAAAAAAAAAeIRAAAcAwAAsMAJgb1P1D+JG4VU/4vgPwAAAD/FAQAAAAAAAAHjEQAAHAMAAETE32RlNdQ/v2AEbf934D8AAAA/xQEAAAAAAAAB5BEAABwDAACyc1I/RRLUP36GMsAWbeA/AAAAP8UBAAAAAAAAAeURAAAcAwAAISPFGSXv0z/UuBovi17gPwAAAD/kAQAAAAAAAAHmEQAAHAMAAI/SN/QEzNM/3+QlENFR4D8AAAA/5AEAAAAAAAAB5xEAABwDAAD2rFHMsqbTP58KVGPoRuA/AAAAP+QBAAAAAAAAAegRAAAcAwAAbTEdqcSF0z9gMIK2/zvgPwAAAD8HAgAAAAAAAAHpEQAAHAMAALiMLHrcWdM/IFawCRcx4D8AAAA/BwIAAAAAAAAB6hEAABwDAAD4EuNIwivTPwBpR7OiK+A/AAAAPwcCAAAAAAAAAesRAAAcAwAAOpmZF6j90j+1YmoldC3gPwAAAD8nAgAAAAAAAAHsEQAAHAMAAKpIDPKH2tI/alyNl0Uv4D8AAAA/JwIAAAAAAAAB7REAABwDAAAizdfOmbnSP2pcjZdFL+A/AAAAPycCAAAAAAAAAe4RAAAcAwAAoyb8rd2a0j+qNl9ELjrgPwAAAD82AgAAAAAAAAHvEQAAHAMAACOAII0hfNI/VAR31blI4D8AAAA/NgIAAAAAAAAB8BEAABwDAACtrp1ul1/SPx+/97y5XOA/AAAAP1UCAAAAAAAAAfERAAAcAwAAU1wlV6NJ0j9Vbb6IXHTgPwAAAD9VAgAAAAAAAAHyEQAAHAMAABOJt0ZFOtI/PhWoxtCN4D8AAAA/VQIAAAAAAAAB8xEAABwDAADTtUk25yrSP/6jHc2KruA/AAAAP2UCAAAAAAAAAfQRAAAcAwAAr2HmLB8i0j/eH/wpudTgPwAAAD9lAgAAAAAAAAH1EQAAHAMAAK9h5iwfItI/c5X9+Lj84D8AAAA/hAIAAAAAAAAB9hEAABwDAACvYeYsHyLSPwcL/8e4JOE/AAAAP4QCAAAAAAAAAfcRAAAcAwAAuTY/L1Ek0j+8bWntLFLhPwAAAD+UAgAAAAAAAAH4EQAAHAMAAOVf+zpLL9I/UeNqvCx64T8AAAA/lAIAAAAAAAAB+REAABwDAAAKtF5EEzjSP+ZYbIssouE/AAAAP6QCAAAAAAAAAfoRAAAcAwAAXDF+WdVL0j/G1EroWsjhPwAAAD+kAgAAAAAAAAH7EQAAHAMAAMBYT3P7Y9I/71YG07fs4T8AAAA/wwIAAAAAAAAB/BEAABwDAAAjgCCNIXzSP6/le9lxDeI/AAAAP8MCAAAAAAAAAf0RAAAcAwAAdf0/ouOP0j+ajWUX5ibiPwAAAD/DAgAAAAAAAAH+EQAAHAMAANgkEbwJqNI/ZEjm/uU64j8AAAA/0gIAAAAAAAAB/xEAABwDAAA8TOLVL8DSPy8DZ+blTuI/AAAAP9ICAAAAAAAAAQASAAAcAwAA1nHI/YHl0j+OyqHpQl/iPwAAAD/yAgAAAAAAAAEBEgAAHAMAAINBYCo4D9M/zqRzlitq4j8AAAA/8gIAAAAAAAABAhIAABwDAABBu6lbUj3TP6+3CkC3ZOI/AAAAPwEDAAAAAAAAAQMSAAAcAwAA+F+aijpp0z+64xUh/VfiPwAAAD8BAwAAAAAAAAEEEgAAHAMAAJGFgLKMjtM/eglEdBRN4j8AAAA/EQMAAAAAAAABBRIAABwDAAAHVwPRFqvTP2RI5v7lOuI/AAAAPxEDAAAAAAAAAQYSAAAcAwAAfSiG76DH0z8Egav7iCriPwAAAD8wAwAAAAAAAAEHEgAAHAMAABhObBfz7NM/z9LkL+YS4j8AAAA/MAMAAAAAAAABCBIAABwDAACpnvk8ExDUP3o3tQ3P9eE/AAAAP0ADAAAAAAAAAQkSAAAcAwAAOu+GYjMz1D+7qD8HFdXhPwAAAD9AAwAAAAAAAAEKEgAAHAMAAKfrsH6LTdQ/0ABWyaC74T8AAAA/TwMAAAAAAAABCxIAABwDAADwk3eRG1/UP+ZYbIssouE/AAAAP08DAAAAAAAAAQwSAAAcAwAAE+jamuNn1D/cwxn3Q4PhPwAAAD9fAwAAAAAAAAENEgAAHAMAADg8PqSrcNQ/hyjq1Cxm4T8AAAA/XwMAAAAAAAABDhIAABwDAABCEZem3XLUP1ymLurPQeE/AAAAP34DAAAAAAAAAQ8SAAAcAwAAE+jamuNn1D8yJHP/ch3hPwAAAD9+AwAAAAAAAAEQEgAAHAMAAMs/FIhTVtQ/fcEI2v7v4D8AAAA/jgMAAAAAAAABERIAABwDAABWbpFpyTnUP8lenrSKwuA/AAAAP44DAAAAAAAAARISAAAcAwAA1se1SA0b1D9T1gU8/5/gPwAAAD+eAwAAAAAAAAETEgAAHAMAADPNdh6J89M/Cmfh+i124D8AAAA/ngMAAAAAAAABFBIAABwDAAB0Uy3tbsXTP9/kJRDRUeA/AAAAP70DAAAAAAAAARUSAAAcAwAAiLAnsFqM0z9gMIK2/zvgPwAAAD+9AwAAAAAAAAEWEgAAHAMAAG/kZWdMSNM/alyNl0Uv4D8AAAA/vQMAAAAAAAABFxIAABwDAAAxxEAVdvvSP8ojyJqiP+A/AAAAP9wDAAAAAAAAARgSAAAcAwAAMcRAFXb70j/KI8iaoj/gPwAAAD/cAwAAAAAAAAEZEgAAHAMAADHEQBV2+9I/yiPImqI/4D8AAAA/3AMAAAAAAAABGhIAABwDAAAxxEAVdvvSP8ojyJqiP+A/AAAAP9wDAAAAAAAAARsSAAAcAwAADXDdC67y0j8k11sFoFviPwAAAD8AAAAAAAAAAAEcEgAAHAMAAA1w3Quu8tI/JNdbBaBb4j8AAAA/EAAAAAAAAAABHRIAABwDAAANcN0LrvLSPyTXWwWgW+I/AAAAPxAAAAAAAAAAAR4SAAAcAwAA30YhALTn0j/izhi//KfiPwAAAD8vAAAAAAAAAAEfEgAAHAMAAN9GIQC059I/N2pI4RPF4j8AAAA/LwAAAAAAAAABIBIAABwDAADx8NIEGOzSP24YD6223OI/AAAAPy8AAAAAAAAAASESAAAcAwAA+8UrB0ru0j/Csz7PzfniPwAAAD8/AAAAAAAAAAEiEgAAHAMAAAWbhAl88NI/zEiRY7YY4z8AAAA/PwAAAAAAAAABIxIAABwDAAAWRTYO4PTSP/bKTE4TPeM/AAAAP14AAAAAAAAAASQSAAAcAwAAKO/nEkT50j+sLbdzh2rjPwAAAD9eAAAAAAAAAAElEgAAHAMAADqZmReo/dI/QKO4QoeS4z8AAAA/XgAAAAAAAAABJhIAABwDAABNQ0scDALTP2kldC3ktuM/AAAAP30AAAAAAAAAAScSAAAcAwAAaMJVI6II0z/frQymb9njPwAAAD99AAAAAAAAAAEoEgAAHAMAAINBYCo4D9M/f08ZVrX04z8AAAA/fQAAAAAAAAABKRIAABwDAACMFrksahHTP2n3ApQpDuQ/AAAAP5wAAAAAAAAAASoSAAAcAwAAqJXDMwAY0z8zsoN7KSLkPwAAAD+cAAAAAAAAAAErEgAAHAMAAMIUzjqWHtM/SXPh8Fc05D8AAAA/nAAAAAAAAAABLBIAABwDAADVvn8/+iLTP/JA+YHjQuQ/AAAAP6wAAAAAAAAAAS0SAAAcAwAA3ZPYQSwl0z/JJ4VKKUrkPwAAAD+sAAAAAAAAAAEuEgAAHAMAAMIUzjqWHtM/ng4RE29R5D8AAAA/ywAAAAAAAAABLxIAABwDAACfwGoxzhXTP9S8194RaeQ/AAAAP8sAAAAAAAAAATASAAAcAwAAn8BqMc4V0z/UvNfeEWnkPwAAAD/LAAAAAAAAAAExEgAAHAMAAJ/AajHOFdM/1LzX3hFp5D8AAAA/ywAAAAAAAAABMhIAABwDAACfwGoxzhXTP9S8194RaeQ/AAAAP+oAAAAAAAAAATMSAAAcAwAAmKeQ9jbO0z/n5nwH46bkPwAAAD8AAAAAAAAAAAE0EgAAHAMAAJinkPY2ztM/5+Z8B+Om5D8AAAA/EAAAAAAAAAABNRIAABwDAACYp5D2Ns7TP+fmfAfjpuQ/AAAAPxAAAAAAAAAAATYSAAAcAwAAmKeQ9jbO0z/n5nwH46bkPwAAAD8vAAAAAAAAAAE3EgAAHAMAAJinkPY2ztM/5+Z8B+Om5D8AAAA/LwAAAAAAAAABOBIAABwDAACYp5D2Ns7TP+fmfAfjpuQ/AAAAPy8AAAAAAAAAATkSAAAcAwAAmKeQ9jbO0z/n5nwH46bkPwAAAD8vAAAAAAAAAAE6EgAAHAMAAJinkPY2ztM/5+Z8B+Om5D8AAAA/LwAAAAAAAAABOxIAABwDAAD2rFHMsqbTP5zgn3m0qOQ/AAAAP04AAAAAAAAAATwSAAAcAwAA4wKgx06i0z/H+ROxbqHkPwAAAD9uAAAAAAAAAAE9EgAAHAMAANFY7sLqndM/XQbOzMud5D8AAAA/bgAAAAAAAAABPhIAABwDAADIg5XAuJvTPzwZZXZXmOQ/AAAAP24AAAAAAAAAAT8SAAAcAwAArQSLuSKV0z/SJR+StJTkPwAAAD9uAAAAAAAAAAFAEgAAHAMAAJGFgLKMjtM/SEVwV52L5D8AAAA/jQAAAAAAAAABQRIAABwDAABbh2ukYIHTPwhrnqq0gOQ/AAAAP40AAAAAAAAAAUISAAAcAwAAE9+kkdBv0z9enYYZKXLkPwAAAD+dAAAAAAAAAAFDEgAAHAMAAMo23n5AXtM/s89uiJ1j5D8AAAA/nQAAAAAAAAABRBIAABwDAACKY3Bu4k7TP1MINIVAU+Q/AAAAP7wAAAAAAAAAAUUSAAAcAwAAQbupW1I90z9/Iai8+kvkPwAAAD+8AAAAAAAAAAFGEgAAHAMAAOdoMUReJ9M/8kD5geNC5D8AAAA/vAAAAAAAAAABRxIAABwDAACDQWAqOA/TPx1abbmdO+Q/AAAAP9sAAAAAAAAAAUgSAAAcAwAAKO/nEkT50j9oYEpHzDnkPwAAAD/bAAAAAAAAAAFJEgAAHAMAAM6cb/tP49I/HVptuZ075D8AAAA/2wAAAAAAAAABShIAABwDAAB8H1Dmjc/SPz1H1g8SQeQ/AAAAP+sAAAAAAAAAAUsSAAAcAwAAIs3Xzpm50j/JJ4VKKUrkPwAAAD/rAAAAAAAAAAFMEgAAHAMAAM9PuLnXpdI/dPWc27RY5D8AAAA/CgEAAAAAAAABTRIAABwDAABsKOefsY3SPx7DtGxAZ+Q/AAAAPwoBAAAAAAAAAU4SAAAcAwAACAEWhot10j9+iu9vnXfkPwAAAD8aAQAAAAAAAAFPEgAAHAMAAMktqHUtZtI/SEVwV52L5D8AAAA/GgEAAAAAAAABUBIAABwDAACcBOxpM1vSP/MSiOgomuQ/AAAAPykBAAAAAAAAAVESAAAcAwAAbtsvXjlQ0j/n5nwH46bkPwAAAD8pAQAAAAAAAAFSEgAAHAMAAFwxflnVS9I/R663CkC35D8AAAA/SAEAAAAAAAABUxIAABwDAABAsnNSP0XSP+hPxLqF0uQ/AAAAP0gBAAAAAAAAAVQSAAAcAwAASofMVHFH0j8c/oqGKOrkPwAAAD9IAQAAAAAAAAFVEgAAHAMAAECyc1I/RdI/kYYj/7MM5T8AAAA/aAEAAAAAAAABVhIAABwDAAA33RpQDUPSP5sbdpOcK+U/AAAAP2gBAAAAAAAAAVcSAAAcAwAAQLJzUj9F0j+lsMgnhUrlPwAAAD9oAQAAAAAAAAFYEgAAHAMAAEqHzFRxR9I/RlLV18pl5T8AAAA/dwEAAAAAAAABWRIAABwDAABlBtdbB07SP9rH1qbKjeU/AAAAP3cBAAAAAAAAAVoSAAAcAwAAdrCIYGtS0j8uYwbJ4arlPwAAAD+XAQAAAAAAAAFbEgAAHAMAAJwE7GkzW9I/zgQTeSfG5T8AAAA/lwEAAAAAAAABXBIAABwDAADAWE9z+2PSP1C5ttL42+U/AAAAP5cBAAAAAAAAAV0SAAAcAwAA9VZkgSdx0j8adDe6+O/lPwAAAD+2AQAAAAAAAAFeEgAAHAMAAD7/KpS3gtI/5C64ofgD5j8AAAA/tgEAAAAAAAABXxIAABwDAACQfEqpeZbSPxjdfm2bG+Y/AAAAP7YBAAAAAAAAAWASAAAcAwAA4vlpvjuq0j/jl/9Umy/mPwAAAD/VAQAAAAAAAAFhEgAAHAMAADxM4tUvwNI/Ql86WPg/5j8AAAA/1QEAAAAAAAABYhIAABwDAACXnlrtI9bSP+0sUumDTuY/AAAAP9UBAAAAAAAAAWMSAAAcAwAA6ht6Aubp0j/iAEcIPlvmPwAAAD/lAQAAAAAAAAFkEgAAHAMAADqZmReo/dI/js5emclp5j8AAAA/5QEAAAAAAAABZRIAABwDAACfwGoxzhXTP82oMEaydOY/AAAAPwQCAAAAAAAAAWYSAAAcAwAAAug7S/Qt0z9Yid+AyX3mPwAAAD8EAgAAAAAAAAFnEgAAHAMAAHi5vml+StM/Alf3EVWM5j8AAAA/FAIAAAAAAAABaBIAABwDAADc4I+DpGLTP21KPfb3j+Y/AAAAPxQCAAAAAAAAAWkSAAAcAwAAUrISoi5/0z+MN6ZMbJXmPwAAAD8jAgAAAAAAAAFqEgAAHAMAALbZ47tUl9M/zRF4+VSg5j8AAAA/IwIAAAAAAAABaxIAABwDAAAi1g3YrLHTP4ILm2smouY/AAAAP0ICAAAAAAAAAWwSAAAcAwAAhv3e8dLJ0z83Bb7d96PmPwAAAD9CAgAAAAAAAAFtEgAAHAMAAA55ExXB6tM/Yh4yFbKc5j8AAAA/QgIAAAAAAAABbhIAABwDAABzoOQu5wLUP7hQGoQmjuY/AAAAP1ICAAAAAAAAAW8SAAAcAwAA+xsZUtUj1D/ulZmcJnrmPwAAAD9SAgAAAAAAAAFwEgAAHAMAAHrC9HKRQtQ/l/ppeg9d5j8AAAA/cQIAAAAAAAABcRIAABwDAAALE4KYsWXUP9hr9HNVPOY/AAAAP3ECAAAAAAAAAXISAAAcAwAAiblduW2E1D/57xUXJxbmPwAAAD+BAgAAAAAAAAFzEgAAHAMAAPe1h9XFntQ/ZXoUSCfu5T8AAAA/gQIAAAAAAAABdBIAABwDAABJM6fqh7LUPzn4WF3KyeU/AAAAP5ECAAAAAAAAAXUSAAAcAwAAfzG8+LO/1D/Eb8DkPqflPwAAAD+RAgAAAAAAAAF2EgAAHAMAAJDbbf0XxNQ/5fPhhxCB5T8AAAA/sAIAAAAAAAABdxIAABwDAACHBhX75cHUP7txJp2zXOU/AAAAP7ACAAAAAAAAAXgSAAAcAwAAbIcK9E+71D/b9UdAhTblPwAAAD+wAgAAAAAAAAF5EgAAHAMAAC20nOPxq9Q/sHOMVSgS5T8AAAA/zwIAAAAAAAABehIAABwDAADbNn3OL5jUPz3r89yc7+Q/AAAAP88CAAAAAAAAAXsSAAAcAwAAgeQEtzuC1D/oT8S6hdLkPwAAAD/PAgAAAAAAAAF8EgAAHAMAAB29M50VatQ/ZpsgYbS85D8AAAA/7gIAAAAAAAABfRIAABwDAACwwAmBvU/UP5zgn3m0qOQ/AAAAP+4CAAAAAAAAAX4SAAAcAwAADMbKVjko1D+HH0IEhpbkPwAAAD/uAgAAAAAAAAF/EgAAHAMAAHOg5C7nAtQ/cl7kjleE5D8AAAA/DgMAAAAAAAABgBIAABwDAADYev4Gld3TPzOEEuJueeQ/AAAAPw4DAAAAAAAAAYESAAAcAwAAWdQi5ti+0z9enYYZKXLkPwAAAD8OAwAAAAAAAAGCEgAAHAMAANotR8UcoNM/ibb6UONq5D8AAAA/KgMAAAAAAAABgxIAABwDAABSshKiLn/TP/7VSxbMYeQ/AAAAPyoDAAAAAAAAAYQSAAAcAwAAuIwsetxZ0z+/+3lp41bkPwAAAD9JAwAAAAAAAAGFEgAAHAMAAB1nRlKKNNM/FC5i2FdI5D8AAAA/SQMAAAAAAAABhhIAABwDAACfwGoxzhXTPz1H1g8SQeQ/AAAAP0kDAAAAAAAAAYcSAAAcAwAAHxqPEBL30j8dWm25nTvkPwAAAD9pAwAAAAAAAAGIEgAAHAMAAJeeWu0j1tI/01OQK2895D8AAAA/aQMAAAAAAAABiRIAABwDAAAHTs3HA7PSP/JA+YHjQuQ/AAAAP2kDAAAAAAAAAYoSAAAcAwAAmFGjq6uY0j80G8suzE3kPwAAAD+IAwAAAAAAAAGLEgAAHAMAACxVeY9TftI/SdwopPpf5D8AAAA/iAMAAAAAAAABjBIAABwDAADsgQt/9W7SP8mQzP3LdeQ/AAAAP4gDAAAAAAAAAY0SAAAcAwAAra6dbpdf0j/9PpPJbo3kPwAAAD+YAwAAAAAAAAGOEgAAHAMAAICF4WKdVNI/Mu1ZlRGl5D8AAAA/mAMAAAAAAAABjxIAABwDAABu2y9eOVDSP4eIibcowuQ/AAAAP7cDAAAAAAAAAZASAAAcAwAASofMVHFH0j/9ECIwtOTkPwAAAD+3AwAAAAAAAAGREgAAHAMAADfdGlANQ9I/5rgLbij+5D8AAAA/twMAAAAAAAABkhIAABwDAAAlM2lLqT7SP9Fg9aucF+U/AAAAP9YDAAAAAAAAAZMSAAAcAwAACrReRBM40j9QFZkFbi3lPwAAAD/WAwAAAAAAAAGUEgAAHAMAABOJt0ZFOtI/8LaltbNI5T8AAAA/1gMAAAAAAAABlRIAABwDAAAcXhBJdzzSP2Y/Pi4/a+U/AAAAP/UDAAAAAAAAAZYSAAAcAwAAN90aUA1D0j/ax9amyo3lPwAAAD/1AwAAAAAAAAGXEgAAHAMAAFNcJVejSdI/bz3Ydcq15T8AAAA/9QMAAAAAAAABmBIAABwDAAB2sIhga1LSP5u/k2An2uU/AAAAPwUEAAAAAAAAAZkSAAAcAwAApdlEbGVd0j8vNZUvJwLmPwAAAD8FBAAAAAAAAAGaEgAAHAMAAPVWZIEncdI/LZ7c4skt5j8AAAA/JAQAAAAAAAABmxIAABwDAABsKOefsY3SP6ImdVtVUOY/AAAAPyQEAAAAAAAAAZwSAAAcAwAAB07NxwOz0j8Yrw3U4HLmPwAAAD8kBAAAAAAAAAGdEgAAHAMAAKFzs+9V2NI/TV3Un4OK5j8AAAA/QwQAAAAAAAABnhIAABwDAABFbvIZ2v/SP01d1J+DiuY/AAAAP0MEAAAAAAAAAZ8SAAAcAwAARW7yGdr/0j9NXdSfg4rmPwAAAD9DBAAAAAAAAAGgEgAAHAMAAEVu8hna/9I/TV3Un4OK5j8AAAA/QwQAAAAAAAABoRIAABwDAABFbvIZ2v/SP01d1J+DiuY/AAAAP1MEAAAAAAAAAaISAAAcAwAABZuECXzw0j8Yrw3U4HLmPwAAAD8AAAAAAAAAAAGjEgAAHAMAAAWbhAl88NI/GK8N1OBy5j8AAAA/HwAAAAAAAAABpBIAABwDAAAFm4QJfPDSPxivDdTgcuY/AAAAPx8AAAAAAAAAAaUSAAAcAwAAHxqPEBL30j9W8iY0bKnmPwAAAD8fAAAAAAAAAAGmEgAAHAMAADqZmReo/dI/y3q/rPfL5j8AAAA/PwAAAAAAAAABpxIAABwDAABf7fwgcAbTPwy+2AyDAuc/AAAAPz8AAAAAAAAAAagSAAAcAwAAg0FgKjgP0z+19DdRsTznPwAAAD9OAAAAAAAAAAGpEgAAHAMAAIwWuSxqEdM/aleidiVq5z8AAAA/TgAAAAAAAAABqhIAABwDAAColcMzABjTP2rA6SnIlec/AAAAP14AAAAAAAAAAasSAAAcAwAA1b5/P/oi0z/THHfBDcXnPwAAAD9eAAAAAAAAAAGsEgAAHAMAAALoO0v0LdM/E2CQIZn75z8AAAA/fQAAAAAAAAABrRIAABwDAAAvEfhW7jjTPyiKNUpqOeg/AAAAP30AAAAAAAAAAa4SAAAcAwAAQbupW1I90z+x0ys4JG7oPwAAAD99AAAAAAAAAAGvEgAAHAMAAEuQAl6EP9M/cmKhPt6O6D8AAAA/jQAAAAAAAAABsBIAABwDAAAnPJ9UvDbTP6YQaAqBpug/AAAAP40AAAAAAAAAAbESAAAcAwAA8T2KRpAp0z989/PSxq3oPwAAAD+sAAAAAAAAAAGyEgAAHAMAAPE9ikaQKdM/fPfz0sat6D8AAAA/rAAAAAAAAAABsxIAABwDAADxPYpGkCnTP3z389LGreg/AAAAP6wAAAAAAAAAAbQSAAAcAwAA8T2KRpAp0z989/PSxq3oPwAAAD+8AAAAAAAAAAG1EgAAHAMAACn4HRxX8dM/ZdqzKiNK6T8AAAA/AAAAAAAAAAABthIAABwDAAAp+B0cV/HTP2XasyojSuk/AAAAPx8AAAAAAAAAAbcSAAAcAwAAKfgdHFfx0z9l2rMqI0rpPwAAAD8fAAAAAAAAAAG4EgAAHAMAACn4HRxX8dM/ZdqzKiNK6T8AAAA/LwAAAAAAAAABuRIAABwDAAAp+B0cV/HTP2XasyojSuk/AAAAPy8AAAAAAAAAAboSAAAcAwAABqS6Eo/o0z+8o1Tm9A/pPwAAAD9OAAAAAAAAAAG7EgAAHAMAANh6/gaV3dM/m7brj4AK6T8AAAA/TgAAAAAAAAABvBIAABwDAACYp5D2Ns7TP3rJgjkMBek/AAAAP04AAAAAAAAAAb0SAAAcAwAAPVUY30K40z+k4vZwxv3oPwAAAD9eAAAAAAAAAAG+EgAAHAMAANotR8UcoNM/0PtqqID26D8AAAA/XgAAAAAAAAABvxIAABwDAACRhYCyjI7TP68OAlIM8eg/AAAAP30AAAAAAAAAAcASAAAcAwAAJIlWljR00z/6FN/fOu/oPwAAAD99AAAAAAAAAAHBEgAAHAMAAKbienV4VdM/RRu8bWnt6D8AAAA/fQAAAAAAAAABwhIAABwDAAA45lBZIDvTP0UbvG1p7eg/AAAAP40AAAAAAAAAAcMSAAAcAwAAwhTOOpYe0z+7Og0zUuToPwAAAD+cAAAAAAAAAAHEEgAAHAMAAE1DSxwMAtM/BkHqwIDi6D8AAAA/nAAAAAAAAAABxRIAABwDAADfRiEAtOfSP7s6DTNS5Og/AAAAP7wAAAAAAAAAAcYSAAAcAwAAhfSo6L/R0j+QIZn7l+voPwAAAD+8AAAAAAAAAAHHEgAAHAMAACLN186ZudI/D9Y8VWkB6T8AAAA/vAAAAAAAAAAByBIAABwDAADHel+3paPSP7yjVOb0D+k/AAAAP8sAAAAAAAAAAckSAAAcAwAAY1OOnX+L0j/FOKd63S7pPwAAAD/LAAAAAAAAAAHKEgAAHAMAABHWboi9d9I/ZdqzKiNK6T8AAAA/6gAAAAAAAAAByxIAABwDAADJLah1LWbSP06CnWiXY+k/AAAAP+oAAAAAAAAAAcwSAAAcAwAAnATsaTNb0j/DCjbhIobpPwAAAD/qAAAAAAAAAAHNEgAAHAMAAHawiGBrUtI/GaZlAzqj6T8AAAA/CgEAAAAAAAABzhIAABwDAAB2sIhga1LSP25BlSVRwOk/AAAAPwoBAAAAAAAAAc8SAAAcAwAAdrCIYGtS0j8u0AosC+HpPwAAAD8KAQAAAAAAAAHQEgAAHAMAAIlaOmXPVtI/LDlS360M6j8AAAA/KQEAAAAAAAAB0RIAABwDAAC2g/ZwyWHSP8OuU66tNOo/AAAAPykBAAAAAAAAAdISAAAcAwAA5KyyfMNs0j82N+wmOVfqPwAAAD8pAQAAAAAAAAHTEgAAHAMAABHWboi9d9I/y6zt9Th/6j8AAAA/OQEAAAAAAAAB1BIAABwDAAA+/yqUt4LSPyJIHRhQnOo/AAAAPzkBAAAAAAAAAdUSAAAcAwAAdf0/ouOP0j9240w6Z7nqPwAAAD9YAQAAAAAAAAHWEgAAHAMAALTQrbJBn9I/C1lOCWfh6j8AAAA/WAEAAAAAAAAB1xIAABwDAAAPIybKNbXSPxTuoJ1PAOs/AAAAP1gBAAAAAAAAAdgSAAAcAwAAc0r341vN0j+0j61NlRvrPwAAAD93AQAAAAAAAAHZEgAAHAMAAKpIDPKH2tI/NERRp2Yx6z8AAAA/dwEAAAAAAAAB2hIAABwDAADx8NIEGOzSP/7+0Y5mRes/AAAAP3cBAAAAAAAAAdsSAAAcAwAAMcRAFXb70j+pzOkf8lPrPwAAAD+HAQAAAAAAAAHcEgAAHAMAAHpsBygGDdM/nqDePqxg6z8AAAA/hwEAAAAAAAAB3RIAABwDAADCFM46lh7TP3OHagfyZ+s/AAAAP6YBAAAAAAAAAd4SAAAcAwAAHWdGUoo00z9JbvbPN2/rPwAAAD+mAQAAAAAAAAHfEgAAHAMAAHi5vml+StM/006lCk946z8AAAA/tgEAAAAAAAAB4BIAABwDAADc4I+DpGLTPz5C6+7xe+s/AAAAP7YBAAAAAAAAAeESAAAcAwAANjMIm5h40z8+Quvu8XvrPwAAAD/FAQAAAAAAAAHiEgAAHAMAAKQvMrfwktM/iUjIfCB66z8AAAA/xQEAAAAAAAAB4xIAABwDAAAaAbXVeq/TP2hbXyasdOs/AAAAP+QBAAAAAAAAAeQSAAAcAwAAmKeQ9jbO0z9zh2oH8mfrPwAAAD/kAQAAAAAAAAHlEgAAHAMAAAakuhKP6NM/NK2YWgld6z8AAAA/5AEAAAAAAAAB5hIAABwDAAB7dT0xGQXUP0kFrxyVQ+s/AAAAPwQCAAAAAAAAAecSAAAcAwAA+xsZUtUj1D9gXcXeICrrPwAAAD8EAgAAAAAAAAHoEgAAHAMAAF9D6mv7O9Q/CcKVvAkN6z8AAAA/BAIAAAAAAAAB6RIAABwDAADCaruFIVTUP5U5/UN+6uo/AAAAPyMCAAAAAAAAAeoSAAAcAwAAHb0znRVq1D8BxPt0fsLqPwAAAD8jAgAAAAAAAAHrEgAAHAMAAIHkBLc7gtQ/10FAiiGe6j8AAAA/IwIAAAAAAAAB7BIAABwDAACuDcHCNY3UP6y/hJ/Eeeo/AAAAPzMCAAAAAAAAAe0SAAAcAwAA0mEkzP2V1D/MQ6ZCllPqPwAAAD8zAgAAAAAAAAHuEgAAHAMAAAlgOdopo9Q/gtSBAcUp6j8AAAA/UgIAAAAAAAAB7xIAABwDAAAttJzj8avUP6FYo6SWA+o/AAAAP1ICAAAAAAAAAfASAAAcAwAAUQgA7bm01D+j71vx89fpPwAAAD9SAgAAAAAAAAHxEgAAHAMAAFvdWO/rttQ/LmfDeGi16T8AAAA/cQIAAAAAAAAB8hIAABwDAABJM6fqh7LUP6+yHx+Xn+k/AAAAP3ECAAAAAAAAAfMSAAAcAwAALbSc4/Gr1D+jHc2KroDpPwAAAD9xAgAAAAAAAAH0EgAAHAMAABI1ktxbpdQ/uXXjTDpn6T8AAAA/kAIAAAAAAAAB9RIAABwDAADJjMvJy5PUP4THHIGXT+k/AAAAP5ACAAAAAAAAAfYSAAAcAwAAgeQEtzuC1D+bHzNDIzbpPwAAAD+QAgAAAAAAAAH3EgAAHAMAAB29M50VatQ/ZXFsd4Ae6T8AAAA/oAIAAAAAAAAB+BIAABwDAACwwAmBvU/UP1CwDgJSDOk/AAAAP6ACAAAAAAAAAfkSAAAcAwAAX0Pqa/s71D/Ez1/HOgPpPwAAAD+/AgAAAAAAAAH6EgAAHAMAAN+cDks/HdQ/pOL2cMb96D8AAAA/vwIAAAAAAAAB+xIAABwDAABYIdonUfzTP1rcGeOX/+g/AAAAP88CAAAAAAAAAfwSAAAcAwAA4U9XCcff0z9a3Bnjl//oPwAAAD/PAgAAAAAAAAH9EgAAHAMAAHRTLe1uxdM/m7brj4AK6T8AAAA/0gIAAAAAAAAB/hIAABwDAAAHVwPRFqvTPwWqMXQjDuk/AAAAP9ICAAAAAAAAAf8SAAAcAwAAkYWAsoyO0z+wd0kFrxzpPwAAAD/yAgAAAAAAAAEAEwAAHAMAAPhfmoo6adM/O1j4P8Yl6T8AAAA/8gIAAAAAAAABARMAABwDAACTOMlwFFHTPztY+D/GJek/AAAAP/ICAAAAAAAAAQITAAAcAwAAFJLtT1gy0z9aRWGWOivpPwAAAD8RAwAAAAAAAAEDEwAAHAMAALo/dThkHNM/pUs+JGkp6T8AAAA/EQMAAAAAAAABBBMAABwDAABowlUjogjTP3oyyuyuMOk/AAAAPxEDAAAAAAAAAQUTAAAcAwAABZuECXzw0j+bHzNDIzbpPwAAAD8hAwAAAAAAAAEGEwAAHAMAAKFzs+9V2NI/bwa/C2k96T8AAAA/IQMAAAAAAAABBxMAABwDAABP9pPak8TSP4THHIGXT+k/AAAAP0ADAAAAAAAAAQgTAAAcAwAAIs3Xzpm50j/ZYkyjrmzpPwAAAD9AAwAAAAAAAAEJEwAAHAMAAAdOzccDs9I/Lf57xcWJ6T8AAAA/TwMAAAAAAAABChMAABwDAAD9eHTF0bDSPzmTzlmuqOk/AAAAP08DAAAAAAAAAQsTAAAcAwAAB07NxwOz0j9kFYpEC83pPwAAAD9fAwAAAAAAAAEMEwAAHAMAAP14dMXRsNI/7F6AMsUB6j8AAAA/XwMAAAAAAAABDRMAABwDAAD9eHTF0bDSP+xegDLFAeo/AAAAP34DAAAAAAAAAQ4TAAAcAwAA/Xh0xdGw0j/sXoAyxQHqPwAAAD9+AwAAAAAAAAEPEwAAHAMAAP14dMXRsNI/7F6AMsUB6j8AAAA/fgMAAAAAAAABEBMAABwDAAAyblPK6sXRP+4jqhjdfuk/AAAAPwAAAAAAAAAAARETAAAcAwAADGenApv60T/5T7X5InLpPwAAAD8fAAAAAAAAAAESEwAAHAMAAAxnpwKb+tE/+U+1+SJy6T8AAAA/HwAAAAAAAAABExMAABwDAAAMZ6cCm/rRP/lPtfkicuk/AAAAPx8AAAAAAAAAARQTAAAcAwAADGenApv60T/5T7X5InLpPwAAAD8vAAAAAAAAAAEVEwAAHAMAAEQYBc9OytE/mYh69sVh6T8AAAA/LwAAAAAAAAABFhMAABwDAADpxYy3WrTRPy+VNBIjXuk/AAAAP04AAAAAAAAAARcTAAAcAwAAqvIep/yk0T96mxGgUVzpPwAAAD9OAAAAAAAAAAEYEwAAHAMAAH3JYpsCmtE/xKHuLYBa6T8AAAA/XgAAAAAAAAABGRMAABwDAABHy02N1ozRP8Sh7i2AWuk/AAAAP14AAAAAAAAAARoTAAAcAwAA/iKHekZ70T+ktIXXC1XpPwAAAD9uAAAAAAAAAAEbEwAAHAMAAMckcmwabtE/hMccgZdP6T8AAAA/bgAAAAAAAAABHBMAABwDAACRJl1e7mDRP4THHIGXT+k/AAAAP40AAAAAAAAAAR0TAAAcAwAAUlPvTZBR0T8a1Nac9EvpPwAAAD+NAAAAAAAAAAEeEwAAHAMAABtV2j9kRNE/r+CQuFFI6T8AAAA/nAAAAAAAAAABHxMAABwDAAD3AHc2nDvRP4/zJ2LdQuk/AAAAP5wAAAAAAAAAASATAAAcAwAA5FbFMTg30T+6DJyZlzvpPwAAAD+cAAAAAAAAAAEhEwAAHAMAALctCSY+LNE/LyztXoAy6T8AAAA/vAAAAAAAAAABIhMAABwDAACS2aUcdiPRP6VLPiRpKek/AAAAP7wAAAAAAAAAASMTAAAcAwAAXNuQDkoW0T/RZLJbIyLpPwAAAD/LAAAAAAAAAAEkEwAAHAMAADiHLQWCDdE/cZ13WMYR6T8AAAA/ywAAAAAAAAABJRMAABwDAAALXnH5hwLRPw/WPFVpAek/AAAAP9sAAAAAAAAAASYTAAAcAwAA5gkO8L/50D+k4vZwxv3oPwAAAD/bAAAAAAAAAAEnEwAAHAMAALngUeTF7tA/ZAglxN3y6D8AAAA/+gAAAAAAAAABKBMAABwDAACUjO7a/eXQP68OAlIM8eg/AAAAP/oAAAAAAAAAASkTAAAcAwAAaGMyzwPb0D9wNDClI+boPwAAAD/6AAAAAAAAAAEqEwAAHAMAAEIPz8U70tA/BkHqwIDi6D8AAAA/GQEAAAAAAAABKxMAABwDAAAW5hK6QcfQPwZB6sCA4ug/AAAAPxkBAAAAAAAAASwTAAAcAwAA3+f9qxW60D97YDuGadnoPwAAAD8ZAQAAAAAAAAEtEwAAHAMAAJ8UkJu3qtA/pnmvvSPS6D8AAAA/OQEAAAAAAAABLhMAABwDAAA77b6BkZLQP9y+LtYjvug/AAAAPzkBAAAAAAAAAS8TAAAcAwAA4ZpGap180D/H/dBg9avoPwAAAD85AQAAAAAAAAEwEwAAHAMAAJjyf1cNa9A/8RZFmK+k6D8AAAA/SAEAAAAAAAABMRMAABwDAABj9GpJ4V3QP5JPCpVSlOg/AAAAP0gBAAAAAAAAATITAAAcAwAAK/ZVO7VQ0D/ngfIDx4XoPwAAAD9oAQAAAAAAAAEzEwAAHAMAAPT3QC2JQ9A/8K395Ax56D8AAAA/aAEAAAAAAAABNBMAABwDAACkeiEYxy/QP5LmwuGvaOg/AAAAP2gBAAAAAAAAATUTAAAcAwAAQFNQ/qAX0D/nGKtQJFroPwAAAD+HAQAAAAAAAAE2EwAAHAMAAAGA4u1CCNA/ETIfiN5S6D8AAAA/hwEAAAAAAAABNxMAABwDAABwrze2Ze3PP9JXTdv1R+g/AAAAP4cBAAAAAAAAATgTAAAcAwAAugpHh33Bzz/dg1i8OzvoPwAAAD+WAQAAAAAAAAE5EwAAHAMAAAZmVliVlc8/MrZAK7As6D8AAAA/lgEAAAAAAAABOhMAABwDAABgaxcuEW7PPz3iSwz2H+g/AAAAP7YBAAAAAAAAATsTAAAcAwAA0BqKCPFKzz+UFDR7ahHoPwAAAD+2AQAAAAAAAAE8EwAAHAMAAAjM59SkGs8/6UYc6t4C6D8AAAA/xQEAAAAAAAABPRMAABwDAACKJQy06PvOP/JyJ8sk9uc/AAAAP8UBAAAAAAAAAT4TAAAcAwAA5irNiWTUzj+Tq+zHx+XnPwAAAD/VAQAAAAAAAAE/EwAAHAMAADCG3Fp8qM4/6N3UNjzX5z8AAAA/1QEAAAAAAAABQBMAABwDAACgNU81XIXOP6gDA4pTzOc/AAAAP/QBAAAAAAAAAUETAAAcAwAA2OasARBVzj//Nev4x73nPwAAAD/0AQAAAAAAAAFCEwAAHAMAACJCvNInKc4/CWL22Q2x5z8AAAA/9AEAAAAAAAABQxMAABwDAABuncujP/3NPzV7ahHIqec/AAAAPxMCAAAAAAAAAUQTAAAcAwAAyqKMebvVzT+qmrvWsKDnPwAAAD8TAgAAAAAAAAFFEwAAHAMAADhS/1Obss0/asDpKciV5z8AAAA/EwIAAAAAAAABRhMAABwDAACCrQ4ls4bNP+DfOu+wjOc/AAAAPzMCAAAAAAAAAUcTAAAcAwAAzgge9spazT8q5hd934rnPwAAAD8zAgAAAAAAAAFIEwAAHAMAABhkLcfiLs0/Vf+LtJmD5z8AAAA/MwIAAAAAAAABSRMAABwDAABivzyY+gLNP18rl5Xfduc/AAAAP0ICAAAAAAAAAUoTAAAcAwAA0m6vctrfzD+JRAvNmW/nPwAAAD9CAgAAAAAAAAFLEwAAHAMAAAogDT+Or8w/SWo5ILFk5z8AAAA/YgIAAAAAAAABTBMAABwDAAB4z38ZbozMP3SDrVdrXec/AAAAP2ICAAAAAAAAAU0TAAAcAwAAxCqP6oVgzD+gnCGPJVbnPwAAAD9iAgAAAAAAAAFOEwAAHAMAADLaAcVlPcw/6aL+HFRU5z8AAAA/gQIAAAAAAAABTxMAABwDAACgiXSfRRrMP8q1lcbfTuc/AAAAP4ECAAAAAAAAAVATAAAcAwAAIOOYfon7yz/1zgn+mUfnPwAAAD+BAgAAAAAAAAFREwAAHAMAAJCSC1lp2Ms/1eGgpyVC5z8AAAA/oAIAAAAAAAABUhMAABwDAADsl8wu5bDLPwD7FN/fOuc/AAAAP6ACAAAAAAAAAVMTAAAcAwAAgJuiEo2Wyz8qFIkWmjPnPwAAAD+gAgAAAAAAAAFUEwAAHAMAAO5KFe1sc8s/wCBDMvcv5z8AAAA/sAIAAAAAAAABVRMAABwDAABMUNbC6EvLPzZAlPffJuc/AAAAP7ACAAAAAAAAAVYTAAAcAwAAqFWXmGQkyz9gWQgvmh/nPwAAAD/PAgAAAAAAAAFXEwAAHAMAAPSwpml8+Mo/t4vwnQ4R5z8AAAA/zwIAAAAAAAABWBMAABwDAAA+DLY6lMzKP6LKkijg/uY/AAAAP98CAAAAAAAAAVkTAAAcAwAAmhF3EBClyj8X6uPtyPXmPwAAAD/fAgAAAAAAAAFaEwAAHAMAACwVTfS3iso/9/x6l1Tw5j8AAAA/7gIAAAAAAAABWxMAABwDAADAGCPYX3DKP0IDWCWD7uY/AAAAP+4CAAAAAAAAAVwTAAAcAwAAiBoOyjNjyj/YDxJB4OrmPwAAAD8NAwAAAAAAAAFdEwAAHAMAAEJyR7ejUco/IRbvzg7p5j8AAAA/DQMAAAAAAAABXhMAABwDAAAMdDKpd0TKP9gPEkHg6uY/AAAAPw0DAAAAAAAAAV8TAAAcAwAA+smApBNAyj/YDxJB4OrmPwAAAD8NAwAAAAAAAAFgEwAAHAMAAOYfz5+vO8o/QgNYJYPu5j8AAAA/LQMAAAAAAAABYRMAABwDAADmH8+frzvKP6z2nQkm8uY/AAAAPy0DAAAAAAAAAWITAAAcAwAA1HUdm0s3yj/3/HqXVPDmPwAAAD8tAwAAAAAAAAFjEwAAHAMAANR1HZtLN8o/9/x6l1Tw5j8AAAA/LQMAAAAAAAABZBMAABwDAADUdR2bSzfKP/f8epdU8OY/AAAAPy0DAAAAAAAAAWUTAAAcAwAA1HUdm0s3yj/3/HqXVPDmPwAAAD8tAwAAAAAAAAFmEwAAHAMAANR1HZtLN8o/9/x6l1Tw5j8AAAA/PAMAAAAAAAABZxMAABwDAADUdR2bSzfKP/f8epdU8OY/AAAAPzwDAAAAAAAAAWgTAAAcAwAA1HUdm0s3yj/3/HqXVPDmPwAAAD9cAwAAAAAAAAFpEwAAHAMAANR1HZtLN8o/9/x6l1Tw5j8AAAA/XAMAAAAAAAABahMAABwDAADUdR2bSzfKP/f8epdU8OY/AAAAP1wDAAAAAAAAAWsTAAAcAwAA1HUdm0s3yj/3/HqXVPDmPwAAAD9cAwAAAAAAAAFsEwAAHAMAANR1HZtLN8o/9/x6l1Tw5j8AAAA/XAMAAAAAAAABbRMAABwDAADUdR2bSzfKP/f8epdU8OY/AAAAP1wDAAAAAAAAAW4TAAAcAwAA1HUdm0s3yj/3/HqXVPDmPwAAAD+KAwAAAAAAAAFvEwAAHAMAANR1HZtLN8o/9/x6l1Tw5j8AAAA/igMAAAAAAAABcBMAABwDAAD6fMlimwLKPzyCrCn6w+Q/AAAAPwAAAAAAAAAAAXETAAAcAwAA+nzJYpsCyj88gqwp+sPkPwAAAD8fAAAAAAAAAAFyEwAAHAMAAPp8yWKbAso/PIKsKfrD5D8AAAA/HwAAAAAAAAABcxMAABwDAAD6fMlimwLKPzyCrCn6w+Q/AAAAPx8AAAAAAAAAAXQTAAAcAwAAfok2AGemyT8G1OVdV6zkPwAAAD8+AAAAAAAAAAF1EwAAHAMAAMjkRdF+esk/Mu1ZlRGl5D8AAAA/PgAAAAAAAAABdhMAABwDAAAUQFWilk7JP8f5E7FuoeQ/AAAAPz4AAAAAAAAAAXcTAAAcAwAAlJl5gdovyT9dBs7My53kPwAAAD9OAAAAAAAAAAF4EwAAHAMAAAJJ7Fu6DMk/x/kTsW6h5D8AAAA/TgAAAAAAAAABeRMAABwDAAA6+kkobtzIP6gMq1r6m+Q/AAAAP20AAAAAAAAAAXoTAAAcAwAAGFkv3S2WyD9oMtmtEZHkPwAAAD9tAAAAAAAAAAF7EwAAHAMAACy2KaAZXcg/k0tN5cuJ5D8AAAA/fQAAAAAAAAABfBMAABwDAAAuaXJeoR/IP0hFcFedi+Q/AAAAP30AAAAAAAAAAX0TAAAcAwAAZhrQKlXvxz+TS03ly4nkPwAAAD+MAAAAAAAAAAF+EwAAHAMAAMQfkQDRx8c/SEVwV52L5D8AAAA/jAAAAAAAAAABfxMAABwDAAAgJVLWTKDHP/0+k8lujeQ/AAAAP6sAAAAAAAAAAYATAAAcAwAAtCgouvSFxz+HH0IEhpbkPwAAAD+rAAAAAAAAAAGBEwAAHAMAAGqAYadkdMc/XQbOzMud5D8AAAA/qwAAAAAAAAABghMAABwDAAAi2JqU1GLHP5zgn3m0qOQ/AAAAP8sAAAAAAAAAAYMTAAAcAwAAyIUifeBMxz+RtJSYbrXkPwAAAD/LAAAAAAAAAAGEEwAAHAMAAGwzqmXsNsc/8XvPm8vF5D8AAAA/ywAAAAAAAAABhRMAABwDAAAii+NSXCXHP3Mwc/Wc2+Q/AAAAP9oAAAAAAAAAAYYTAAAcAwAAuI65NgQLxz896/PcnO/kPwAAAD/aAAAAAAAAAAGHEwAAHAMAAG7m8iN0+cY/B6Z0xJwD5T8AAAA/+gAAAAAAAAABiBMAABwDAAAUlHoMgOPGPxxn0jnLFeU/AAAAP/oAAAAAAAAAAYkTAAAcAwAAyuuz+e/Rxj8xKDCv+SflPwAAAD/6AAAAAAAAAAGKEwAAHAMAAIRD7eZfwMY/2/VHQIU25T8AAAA/GAEAAAAAAAABixMAABwDAAAm8XTPa6rGP1qq65lWTOU/AAAAPxgBAAAAAAAAAYwTAAAcAwAA8vJfwT+dxj9xa0kPhV7lPwAAAD8YAQAAAAAAAAGNEwAAHAMAAOBIrrzbmMY/WxMzTfl35T8AAAA/NwEAAAAAAAABjhMAABwDAADgSK6825jGP/q0P/0+k+U/AAAAPzcBAAAAAAAAAY8TAAAcAwAABJ0RxqOhxj9PUG8fVrDlPwAAAD83AQAAAAAAAAGQEwAAHAMAADqbJtTPrsY/edIqCrPU5T8AAAA/RwEAAAAAAAABkRMAABwDAACU7Z7rw8TGP1lOCWfh+uU/AAAAP0cBAAAAAAAAAZITAAAcAwAAukEC9YvNxj9j41v7yRnmPwAAAD9mAQAAAAAAAAGTEwAAHAMAABSUegyA48Y/uH6LHeE25j8AAAA/ZgEAAAAAAAABlBMAABwDAABu5vIjdPnGPwwauz/4U+Y/AAAAP3YBAAAAAAAAAZUTAAAcAwAAuI65NgQLxz/4waR9bG3mPwAAAD92AQAAAAAAAAGWEwAAHAMAABLhMU74IMc/LXBrSQ+F5j8AAAA/hQEAAAAAAAABlxMAABwDAACiMb9zGETHP60kD6PgmuY/AAAAP4UBAAAAAAAAAZgTAAAcAwAARiz+nZxrxz/h0tVug7LmPwAAAD+kAQAAAAAAAAGZEwAAHAMAAPzQ7syEl8c/9pMz5LHE5j8AAAA/pAEAAAAAAAABmhMAABwDAADEH5EA0cfHP3ZI1z2D2uY/AAAAP6QBAAAAAAAAAZsTAAAcAwAAZhrQKlXvxz+2Iqnqa+XmPwAAAD+0AQAAAAAAAAGcEwAAHAMAAAoVD1XZFsg/9/x6l1Tw5j8AAAA/tAEAAAAAAAABnRMAABwDAADSY7GIJUfIPzbXTEQ9++Y/AAAAP9MBAAAAAAAAAZ4TAAAcAwAA0LBoyp2EyD+B3SnSa/nmPwAAAD/TAQAAAAAAAAGfEwAAHAMAAPBRgxXeysg/zOMGYJr35j8AAAA/4wEAAAAAAAABoBMAABwDAAACSexbugzJP/f8epdU8OY/AAAAP+MBAAAAAAAAAaETAAAcAwAA/pWjnTJKyT/YDxJB4OrmPwAAAD/zAQAAAAAAAAGiEwAAHAMAAKKQ4se2cck/ACmGeJrj5j8AAAA/8wEAAAAAAAABoxMAABwDAAAiN77ocpDJP1ZbbucO1eY/AAAAPxICAAAAAAAAAaQTAAAcAwAAkDPoBMuqyT/2kzPkscTmPwAAAD8SAgAAAAAAAAGlEwAAHAMAAP4vEiEjxck/LNmy/LGw5j8AAAA/EgIAAAAAAAABphMAABwDAAA0LicvT9LJPxcYVYeDnuY/AAAAPzECAAAAAAAAAacTAAAcAwAAVoKKOBfbyT9NXdSfg4rmPwAAAD8xAgAAAAAAAAGoEwAAHAMAAGosPD1738k/g6JTuIN25j8AAAA/MQIAAAAAAAABqRMAABwDAACMgJ9GQ+jJPwLur16yYOY/AAAAP0ECAAAAAAAAAaoTAAAcAwAAxH60VG/1yT84My93skzmPwAAAD9BAgAAAAAAAAGrEwAAHAMAAPp8yWKbAso/bXiuj7I45j8AAAA/YAIAAAAAAAABrBMAABwDAAAMJ3tn/wbKP6O9LaiyJOY/AAAAP2ACAAAAAAAAAa0TAAAcAwAAHtEsbGMLyj/YAq3AshDmPwAAAD9wAgAAAAAAAAGuEwAAHAMAAAwne2f/Bso/pFTm9A/55T8AAAA/cAIAAAAAAAABrxMAABwDAAAe0SxsYwvKP2+mHylt4eU/AAAAP38CAAAAAAAAAbATAAAcAwAADCd7Z/8Gyj/u8XvPm8vlPwAAAD9/AgAAAAAAAAGxEwAAHAMAAMR+tFRv9ck/T1BvH1aw5T8AAAA/ngIAAAAAAAABshMAABwDAACiKlFLp+zJPxuiqFOzmOU/AAAAP54CAAAAAAAAAbMTAAAcAwAAjICfRkPoyT+72m1QVojlPwAAAD+eAgAAAAAAAAG0EwAAHAMAAFaCijgX28k/phkQ2yd25T8AAAA/rgIAAAAAAAABtRMAABwDAAD+LxIhI8XJP3FrSQ+FXuU/AAAAP64CAAAAAAAAAbYTAAAcAwAAot2ZCS+vyT+Gw1/REEXlPwAAAD/NAgAAAAAAAAG3EwAAHAMAAFo10/aenck/cAICXOIy5T8AAAA/zQIAAAAAAAABuBMAABwDAADsOKnaRoPJPxA7x1iFIuU/AAAAP90CAAAAAAAAAbkTAAAcAwAAkOYww1JtyT+wc4xVKBLlPwAAAD/dAgAAAAAAAAG6EwAAHAMAACbqBqf6Usk/vJ+XNm4F5T8AAAA/7QIAAAAAAAABuxMAABwDAADIl46PBj3JP8fLohe0+OQ/AAAAP+0CAAAAAAAAAbwTAAAcAwAAAknsW7oMyT9nBGgUV+jkPwAAAD8MAwAAAAAAAAG9EwAAHAMAAE6k+yzS4Mg/czBz9Zzb5D8AAAA/DAMAAAAAAAABvhMAABwDAAA8rZLm9Z7IP+hPxLqF0uQ/AAAAPxsDAAAAAAAAAb8TAAAcAwAAPmDbpH1hyD+mdfINncfkPwAAAD8bAwAAAAAAAAHAEwAAHAMAAHYROXExMcg/G5VD04W+5D8AAAA/KwMAAAAAAAABwRMAABwDAACwwpY95QDIP0eutwpAt+Q/AAAAPysDAAAAAAAAAcITAAAcAwAAHnIJGMXdxz8nwU60y7HkPwAAAD9KAwAAAAAAAAHDEwAAHAMAAHp3yu1Atsc/nOCfebSo5D8AAAA/SgMAAAAAAAABxBMAABwDAAAwzwPbsKTHP8f5E7FuoeQ/AAAAP0oDAAAAAAAAAcUTAAAcAwAA2HyLw7yOxz+oDKta+pvkPwAAAD9aAwAAAAAAAAHGEwAAHAMAAI7UxLAsfcc/8xKI6Cia5D8AAAA/WgMAAAAAAAABxxMAABwDAABGLP6dnGvHPxIA8T6dn+Q/AAAAP3kDAAAAAAAAAcgTAAAcAwAAyIUifeBMxz+c4J95tKjkPwAAAD95AwAAAAAAAAHJEwAAHAMAAJKHDW+0P8c/J8FOtMux5D8AAAA/eQMAAAAAAAAByhMAABwDAAA2NZVXwCnHP9KOZkVXwOQ/AAAAP5gDAAAAAAAAAcsTAAAcAwAAyjhrO2gPxz99XH7W4s7kPwAAAD+YAwAAAAAAAAHMEwAAHAMAAEqSjxqs8MY/czBz9Zzb5D8AAAA/mAMAAAAAAAABzRMAABwDAADclWX+U9bGP4jx0GrL7eQ/AAAAP6gDAAAAAAAAAc4TAAAcAwAAlO2e68PExj8mk90aEQnlPwAAAD+oAwAAAAAAAAHPEwAAHAMAAFzvid2Xt8Y/MSgwr/kn5T8AAAA/xwMAAAAAAAAB0BMAABwDAACEQ+3mX8DGP1qq65lWTOU/AAAAP8cDAAAAAAAAAdETAAAcAwAAyuuz+e/Rxj97AJyjbX3lPwAAAD/XAwAAAAAAAAHSEwAAHAMAAEqSjxqs8MY/JDf755u35T8AAAA/1wMAAAAAAAAB0xMAABwDAADsjM5EMBjHP1lOCWfh+uU/AAAAP+cDAAAAAAAAAdQTAAAcAwAA7IzORDAYxz9ZTgln4frlPwAAAD/nAwAAAAAAAAHVEwAAHAMAAOyMzkQwGMc/WU4JZ+H65T8AAAA/5wMAAAAAAAAB1hMAABwDAADsjM5EMBjHP1lOCWfh+uU/AAAAPwYEAAAAAAAAAdcTAAAcAwAA8oQkCp106D8BHoLFwJ7EPwAAAD8AAAAAAAAAAAHYEwAAHAMAAEa1jN3mSug/qvj+1nmHxT8AAAA/HwAAAAAAAAAB2RMAABwDAABGtYzd5kroP6r4/tZ5h8U/AAAAPx8AAAAAAAAAAdoTAAAcAwAARrWM3eZK6D+q+P7WeYfFPwAAAD8vAAAAAAAAAAHbEwAAHAMAAEa1jN3mSug/fezvH+1oxj8AAAA/LwAAAAAAAAAB3BMAABwDAADcyWrjY1DoP/hEsUZJLcc/AAAAPz4AAAAAAAAAAd0TAAAcAwAA8HMc6MdU6D91BrogSB3IPwAAAD9OAAAAAAAAAAHeEwAAHAMAAKAHBfXaYOg/nZXai9IbyT8AAAA/TgAAAAAAAAAB3xMAABwDAABSm+0B7mzoP++mtuG5Pso/AAAAP30AAAAAAAAAAeATAAAcAwAABC/WDgF56D/BA+/dz0vLPwAAAD99AAAAAAAAAAHhEwAAHAMAADJYkhr7g+g/6ZIPSVpKzD8AAAA/fQAAAAAAAAAB4hMAABwDAABWrPUjw4zoP7vvR0VwV80/AAAAP5wAAAAAAAAAAeMTAAAcAwAAegBZLYuV6D/lFSH9VyrOPwAAAD+cAAAAAAAAAAHkEwAAHAMAAJZ/YzQhnOg/NewmOVfKzj8AAAA/nAAAAAAAAAAB5RMAABwDAAAiv+g3bJ/oPw2lQWjiKM8/AAAAP6wAAAAAAAAAAeYTAAAcAwAALJRBOp6h6D+LWeXBsz7PPwAAAD+sAAAAAAAAAAHnEwAAHAMAALD+bTu3oug/i1nlwbM+zz8AAAA/rAAAAAAAAAAB6BMAABwDAACw/m07t6LoP421x/QokM4/AAAAP8sAAAAAAAAAAekTAAAcAwAAsP5tO7ei6D8738G4KfDNPwAAAD/LAAAAAAAAAAHqEwAAHAMAACK/6Ddsn+g/ESIwtORIzT8AAAA/6gAAAAAAAAAB6xMAABwDAACWf2M0IZzoP+dknq+focw/AAAAP+oAAAAAAAAAAewTAAAcAwAAAGuFLqSW6D9BXLAELBDMPwAAAD/qAAAAAAAAAAHtEwAAHAMAAGhWpygnkeg/6+7xe8+byz8AAAA/CgEAAAAAAAAB7hMAABwDAADIbHAgeInoPxc210xEPcs/AAAAPwoBAAAAAAAAAe8TAAAcAwAApBgNF7CA6D/vStSuRO3KPwAAAD8KAQAAAAAAAAHwEwAAHAMAAPKEJAqddOg/RRR1ahazyj8AAAA/KQEAAAAAAAAB8RMAABwDAADEW2j+omnoP5tGXdmKpMo/AAAAPykBAAAAAAAAAfITAAAcAwAAmDKs8qhe6D9vLemh0KvKPwAAAD8pAQAAAAAAAAHzEwAAHAMAAGoJ8OauU+g/GWRI5v7lyj8AAAA/OQEAAAAAAAAB9BMAABwDAAA+4DPbtEjoP0PmA9FbCss/AAAAPzkBAAAAAAAAAfUTAAAcAwAAikxLzqE86D/BA+/dz0vLPwAAAD9YAQAAAAAAAAH2EwAAHAMAAOxiFMbyNOg/F3GtZizAyz8AAAA/WAEAAAAAAAAB9xMAABwDAADO4wm/XC7oP715mxGgUcw/AAAAP1gBAAAAAAAAAfgTAAAcAwAAyA6xvCos6D9pgom8E+PMPwAAAD93AQAAAAAAAAH5EwAAHAMAAL45WLr4Keg/D4t3Z4d0zT8AAAA/dwEAAAAAAAAB+hMAABwDAAC0ZP+3xifoP+Ws2Um1/s0/AAAAP3cBAAAAAAAAAfsTAAAcAwAArI+mtZQl6D/j569jnYHOPwAAAD+WAQAAAAAAAAH8EwAAHAMAAKyPprWUJeg/N1Vu7Pn1zj8AAAA/lgEAAAAAAAAB/RMAABwDAAA4zyu53yjoP7fboKwQY88/AAAAP5YBAAAAAAAAAf4TAAAcAwAAzuMJv1wu6D+zrS8TVrrPPwAAAD+mAQAAAAAAAAH/EwAAHAMAAGb458TZM+g/cEyZ2CoF0D8AAAA/pgEAAAAAAAABABQAABwDAACKTEvOoTzoPy7bDt/kJdA/AAAAP8UBAAAAAAAAAQEUAAAcAwAAPuAz27RI6D/ZqCZwcDTQPwAAAD/FAQAAAAAAAAECFAAAHAMAAHLeSOngVeg/GIP4HFk/0D8AAAA/xQEAAAAAAAABAxQAABwDAACq3F33DGPoP4N2PgH8QtA/AAAAP+QBAAAAAAAAAQQUAAAcAwAAdu9QC7Z16D+uj7I4tjvQPwAAAD/kAQAAAAAAAAEFFAAAHAMAAEQCRB9fiOg/mc5Uw4cp0D8AAAA/5AEAAAAAAAABBhQAABwDAACE1bEvvZfoP9o/37zNCNA/AAAAPwQCAAAAAAAAAQcUAAAcAwAAwqgfQBun6D9dEgDxPp3PPwAAAD8EAgAAAAAAAAEIFAAAHAMAAGxnr0r8sOg/Y27iI7Tuzj8AAAA/BAIAAAAAAAABCRQAABwDAACQuxJUxLnoP+N+aLD6Vc4/AAAAPxMCAAAAAAAAAQoUAAAcAwAAkLsSVMS56D/jfmiw+lXOPwAAAD8TAgAAAAAAAAELFAAAHAMAAJC7ElTEueg/435osPpVzj8AAAA/EwIAAAAAAAABDBQAABwDAACQuxJUxLnoP+N+aLD6Vc4/AAAAPzMCAAAAAAAAAQ0UAAAcAwAAMgw/ydMW6j8l6HhKMyDGPwAAAD8AAAAAAAAAAAEOFAAAHAMAADIMP8nTFuo/Jeh4SjMgxj8AAAA/EAAAAAAAAAABDxQAABwDAAAyDD/J0xbqPyXoeEozIMY/AAAAPxAAAAAAAAAAARAUAAAcAwAAMgw/ydMW6j8l6HhKMyDGPwAAAD8QAAAAAAAAAAERFAAAHAMAAJQiCMEkD+o/J9sTygVGxT8AAAA/LwAAAAAAAAABEhQAABwDAACAeFa8wArqP/1YWN+oIcU/AAAAPy8AAAAAAAAAARMUAAAcAwAA9DjRuHUH6j/U1pz0S/3EPwAAAD8/AAAAAAAAAAEUFAAAHAMAANi5xrHfAOo/qL0ovZEExT8AAAA/PwAAAAAAAAABFRQAABwDAADGDxWte/zpP6i9KL2RBMU/AAAAP04AAAAAAAAAARYUAAAcAwAAHFGFopry6T99Dfw4ejfFPwAAAD9OAAAAAAAAAAEXFAAAHAMAAPj8IZnS6ek/J9sTygVGxT8AAAA/bQAAAAAAAAABGBQAABwDAABYE+uQI+LpP/8q50XueMU/AAAAP20AAAAAAAAAARkUAAAcAwAAwv4Mi6bc6T/SerrB1qvFPwAAAD9tAAAAAAAAAAEaFAAAHAMAALBUW4ZC2Ok/J38xl5D0xT8AAAA/jQAAAAAAAAABGxQAABwDAAAiFdaC99TpP9C1kNu+LsY/AAAAP40AAAAAAAAAARwUAAAcAwAAltVQf6zR6T/Rhx9CBIbGPwAAAD+NAAAAAAAAAAEdFAAAHAMAAIIrn3pIzek/z1muqEndxj8AAAA/nAAAAAAAAAABHhQAABwDAAD26xl3/cnpP80rPQ+PNMc/AAAAP5wAAAAAAAAAAR8UAAAcAwAAcoHtdeTI6T8imfuX66jHPwAAAD+8AAAAAAAAAAEgFAAAHAMAAOwWwXTLx+k/INTRsdMryD8AAAA/vAAAAAAAAAABIRQAABwDAABmrJRzssbpP3VBkDowoMg/AAAAP8sAAAAAAAAAASIUAAAcAwAAZqyUc7LG6T/HF5Z2L0DJPwAAAD/LAAAAAAAAAAEjFAAAHAMAAHKB7XXkyOk/RwcQ6ujYyT8AAAA/2wAAAAAAAAABJBQAABwDAACCK596SM3pP+8P/pRcaso/AAAAP9sAAAAAAAAAASUUAAAcAwAAIhXWgvfU6T/DMWB3ivTKPwAAAD/6AAAAAAAAAAEmFAAAHAMAADyU4ImN2+k/lVPCWbh+yz8AAAA/+gAAAAAAAAABJxQAABwDAADUqL6PCuHpP0HzaFGJ5Ms/AAAAP/oAAAAAAAAAASgUAAAcAwAAfGdOmuvq6T+TYCfa5VjMPwAAAD8KAQAAAAAAAAEpFAAAHAMAAKqQCqbl9ek/PwDO0ba+zD8AAAA/CgEAAAAAAAABKhQAABwDAABST5qwxv/pPz07pOueQc0/AAAAPzIBAAAAAAAAASsUAAAcAwAA/A0qu6cJ6j9jj+48Qb3NPwAAAD8yAQAAAAAAAAEsFAAAHAMAAJQiCMEkD+o/ufysxZ0xzj8AAAA/MgEAAAAAAAABLRQAABwDAACUIgjBJA/qP421x/QokM4/AAAAP1EBAAAAAAAAAS4UAAAcAwAAGI00wj0Q6j+Ph1ZbbufOPwAAAD9RAQAAAAAAAAEvFAAAHAMAAJQiCMEkD+o/t3JZ+W03zz8AAAA/UQEAAAAAAAABMBQAABwDAACKTa++8gzqP4vCLHVWas8/AAAAP3ABAAAAAAAAATEUAAAcAwAAeKP9uY4I6j8J4BeCyqvPPwAAAD9wAQAAAAAAAAEyFAAAHAMAAM7kba+t/uk/i/0Cjz7tzz8AAAA/cAEAAAAAAAABMxQAABwDAAAmJt6kzPTpP9o/37zNCNA/AAAAP5ABAAAAAAAAATQUAAAcAwAAfGdOmuvq6T+EDfdNWRfQPwAAAD+QAQAAAAAAAAE1FAAAHAMAAFA+ko7x3+k/WfSCFp8e0D8AAAA/kAEAAAAAAAABNhQAABwDAAAaQH2AxdLpPwTCmqcqLdA/AAAAP68BAAAAAAAAATcUAAAcAwAAVgLjbk7C6T8Yg/gcWT/QPwAAAD+vAQAAAAAAAAE4FAAAHAMAABYvdV7wsuk/LURWkodR0D8AAAA/rwEAAAAAAAABORQAABwDAABkm4xR3abpP20eKD9wXNA/AAAAP78BAAAAAAAAAToUAAAcAwAAQEcpSBWe6T/YEW4jE2DQPwAAAD+/AQAAAAAAAAE7FAAAHAMAADZy0EXjm+k/rPj561hn0D8AAAA/3gEAAAAAAAABPBQAABwDAACyB6REyprpPwMr4lrNWNA/AAAAP94BAAAAAAAAAT0UAAAcAwAAsgekRMqa6T/CUBCu5E3QPwAAAD/eAQAAAAAAAAE+FAAAHAMAALIHpETKmuk/wlAQruRN0D8AAAA/7QEAAAAAAAABPxQAABwDAACyB6REyprpP8JQEK7kTdA/AAAAP+0BAAAAAAAAAUAUAAAcAwAAsgekRMqa6T/CUBCu5E3QPwAAAD/tAQAAAAAAAAFBFAAAHAMAABjivRx4dek/w9V9RBWjyz8AAAA/AAAAAAAAAAABQhQAABwDAAAY4r0ceHXpP8PVfUQVo8s/AAAAPx8AAAAAAAAAAUMUAAAcAwAAGOK9HHh16T/D1X1EFaPLPwAAAD8fAAAAAAAAAAFEFAAAHAMAABjivRx4dek/w9V9RBWjyz8AAAA/HwAAAAAAAAABRRQAABwDAAAKSRQ66ZDpP5e8CQ1bqss/AAAAPz4AAAAAAAAAAUYUAAAcAwAA6AW5Uvan6T8Xca1mLMDLPwAAAD8+AAAAAAAAAAFHFAAAHAMAAOJBaHKZxek/Q4ohnua4yz8AAAA/TgAAAAAAAAABSBQAABwDAACGPKecHe3pPxdxrWYswMs/AAAAP10AAAAAAAAAAUkUAAAcAwAAlCIIwSQP6j8Xca1mLMDLPwAAAD9dAAAAAAAAAAFKFAAAHAMAABLJ4+HgLeo/F3GtZizAyz8AAAA/XQAAAAAAAAABSxQAABwDAAB+xQ3+OEjqP5clUcD91cs/AAAAP30AAAAAAAAAAUwUAAAcAwAAaFcLGXhh6j9rDN2IQ93LPwAAAD99AAAAAAAAAAFNFAAAHAMAAGhXCxl4Yeo/awzdiEPdyz8AAAA/fQAAAAAAAAABThQAABwDAABoVwsZeGHqP2sM3YhD3cs/AAAAP5wAAAAAAAAAAU8UAAAcAwAAaFcLGXhh6j9rDN2IQ93LPwAAAD+cAAAAAAAAAAFQFAAAHAMAAKxEt1S+iOs/nf4hP3VHyT8AAAA/AAAAAAAAAAABURQAABwDAACsRLdUvojrP53+IT91R8k/AAAAPw8AAAAAAAAAAVIUAAAcAwAArES3VL6I6z+d/iE/dUfJPwAAAD8PAAAAAAAAAAFTFAAAHAMAAKxEt1S+iOs/nf4hP3VHyT8AAAA/DwAAAAAAAAABVBQAABwDAACsRLdUvojrP53+IT91R8k/AAAAPy4AAAAAAAAAAVUUAAAcAwAArES3VL6I6z+d/iE/dUfJPwAAAD8uAAAAAAAAAAFWFAAAHAMAAKxEt1S+iOs/nf4hP3VHyT8AAAA/LgAAAAAAAAABVxQAABwDAACsRLdUvojrP53+IT91R8k/AAAAPy4AAAAAAAAAAVgUAAAcAwAASh3mOphw6z8hpmAYGYPIPwAAAD9OAAAAAAAAAAFZFAAAHAMAAKozrzLpaOs/S7/UT9N7yD8AAAA/TgAAAAAAAAABWhQAABwDAAAAdR8oCF/rP/WM7OBeisg/AAAAP20AAAAAAAAAAVsUAAAcAwAAXovoH1lX6z9LKBwDdqfIPwAAAD9tAAAAAAAAAAFcFAAAHAMAADo3hRaRTus/n8NLJY3EyD8AAAA/bQAAAAAAAAABXRQAABwDAAAguHoP+0frP58sk9gv8Mg/AAAAP30AAAAAAAAAAV4UAAAcAwAA9I6+AwE96z+d/iE/dUfJPwAAAD99AAAAAAAAAAFfFAAAHAMAAM46W/o4NOs/yekk3XSXyT8AAAA/nAAAAAAAAAABYBQAABwDAAAuUSTyiSzrP2+Jy9RF/ck/AAAAP5wAAAAAAAAAAWEUAAAcAwAAEtIZ6/Ml6z+X3RUm6HjKPwAAAD+rAAAAAAAAAAFiFAAAHAMAAAr9wOjBI+s/wzFgd4r0yj8AAAA/uwAAAAAAAAABYxQAABwDAACGkpTnqCLrP2vRBm9bWss/AAAAP7sAAAAAAAAAAWQUAAAcAwAAhpKU56gi6z8Xca1mLMDLPwAAAD+7AAAAAAAAAAFlFAAAHAMAABLSGevzJes/ad5r74g0zD8AAAA/2gAAAAAAAAABZhQAABwDAACyu1Dzoi3rP73i4sRCfcw/AAAAP9oAAAAAAAAAAWcUAAAcAwAAzjpb+jg06z8/AM7Rtr7MPwAAAD/aAAAAAAAAAAFoFAAAHAMAAGRPOQC2Oes/aevQb7YOzT8AAAA/+gAAAAAAAAABaRQAABwDAAAEOXAIZUHrPxG56ABCHc0/AAAAP/oAAAAAAAAAAWoUAAAcAwAAtsxYFXhN6z8RIjC05EjNPwAAAD/6AAAAAAAAAAFrFAAAHAMAAGhgQSKLWes/ESIwtORIzT8AAAA/CQEAAAAAAAABbBQAABwDAACgXlYwt2brPz07pOueQc0/AAAAPwkBAAAAAAAAAW0UAAAcAwAAUPI+Pcpy6z+9HbneKgDNPwAAAD8oAQAAAAAAAAFuFAAAHAMAAPqwzkerfOs/axlCCXG3zD8AAAA/KAEAAAAAAAABbxQAABwDAACkb15SjIbrPxWsg4AUQ8w/AAAAPygBAAAAAAAAAXAUAAAcAwAAQlmVWjuO6z/BPsX3t87LPwAAAD9IAQAAAAAAAAFxFAAAHAMAAOJCzGLqles/wQPv3c9Lyz8AAAA/SAEAAAAAAAABchQAABwDAAByglFmNZnrPxlkSOb+5co/AAAAP0gBAAAAAAAAAXMUAAAcAwAAeleqaGeb6z8Xkrl/uY7KPwAAAD9nAQAAAAAAAAF0FAAAHAMAAIIsA2uZnes/RdmeUC4wyj8AAAA/ZwEAAAAAAAABdRQAABwDAAAGly9ssp7rP0VwV52LBMo/AAAAP2cBAAAAAAAAAXYUAAAcAwAA/sHWaYCc6z+dOfhYXcrJPwAAAD93AQAAAAAAAAF3FAAAHAMAAHKCUWY1mes/yekk3XSXyT8AAAA/dwEAAAAAAAABeBQAABwDAADqFyVlHJjrP/MCmRQvkMk/AAAAP5YBAAAAAAAAAXkUAAAcAwAAZq34YwOX6z/zApkUL5DJPwAAAD+WAQAAAAAAAAF6FAAAHAMAAF7Yn2HRlOs/8wKZFC+QyT8AAAA/lgEAAAAAAAABexQAABwDAADiQsxi6pXrP/MCmRQvkMk/AAAAP5YBAAAAAAAAAXwUAAAcAwAA4kLMYuqV6z/zApkUL5DJPwAAAD+WAQAAAAAAAAF9FAAAHAMAAOJCzGLqles/8wKZFC+QyT8AAAA/lgEAAAAAAAABfhQAABwDAAAQbIhu5KDrP+/hjPuhwco/AAAAP9QBAAAAAAAAAX8UAAAcAwAAPJVEet6r6z/rharILHDLPwAAAD/UAQAAAAAAAAGAFAAAHAMAAPAoLYfxt+s/P8X3t847zD8AAAA/1AEAAAAAAAABgRQAABwDAACivBWUBMTrPxG56ABCHc0/AAAAP+QBAAAAAAAAAYIUAAAcAwAAVFD+oBfQ6z/lrNlJtf7NPwAAAD/kAQAAAAAAAAGDFAAAHAMAAPQ5NanG1+s/NewmOVfKzj8AAAA/AwIAAAAAAAABhBQAABwDAACIThOvQ93rP4krdCj5lc8/AAAAPwMCAAAAAAAAAYUUAAAcAwAAkiNssXXf6z9DnGxUEzjQPwAAAD8DAgAAAAAAAAGGFAAAHAMAAA65P7Bc3us/LBbl+Myo0D8AAAA/IgIAAAAAAAABhxQAABwDAAAE5OatKtzrP6ycF7njFdE/AAAAPyICAAAAAAAAAYgUAAAcAwAAcM8IqK3W6z9qlNRyQGLRPwAAAD8iAgAAAAAAAAGJFAAAHAMAAKK8FZQExOs/gL55mxGg0T8AAAA/QgIAAAAAAAABihQAABwDAADUqSKAW7HrP2nPqowo5dE/AAAAP0ICAAAAAAAAAYsUAAAcAwAAcoJRZjWZ6z+pEsTssxvSPwAAAD9CAgAAAAAAAAGMFAAAHAMAAASGJ0rdfus/05R/1xBA0j8AAAA/YQIAAAAAAAABjRQAABwDAAAQH9EsbGPrPygwr/knXdI/AAAAP2ECAAAAAAAAAY4UAAAcAwAApCKnEBRJ6z99y94bP3rSPwAAAD9hAgAAAAAAAAGPFAAAHAMAALyQqfXUL+s//H+CdRCQ0j8AAAA/cQIAAAAAAAABkBQAABwDAABYadjbrhfrPz1aVCL5mtI/AAAAP3ECAAAAAAAAAZEUAAAcAwAABuy4xuwD6z8SQeDqPqLSPwAAAD+OAgAAAAAAAAGSFAAAHAMAACgvFK7f7Oo/Uhuylyet0j8AAAA/jgIAAAAAAAABkxQAABwDAABsxtKemt7qP3w0Js/hpdI/AAAAP44CAAAAAAAAAZQUAAAcAwAANMi9kG7R6j/8f4J1EJDSPwAAAD+tAgAAAAAAAAGVFAAAHAMAAGi1ynzFvuo/aKE582080j8AAAA/rQIAAAAAAAABlhQAABwDAABotcp8xb7qP2ihOfNtPNI/AAAAP60CAAAAAAAAAZcUAAAcAwAAaLXKfMW+6j9ooTnzbTzSPwAAAD+tAgAAAAAAAAGYFAAAHAMAAGi1ynzFvuo/aKE582080j8AAAA/zAIAAAAAAAABmRQAABwDAABc0M1ID23sP1gVlBpNDcQ/AAAAPwAAAAAAAAAAAZoUAAAcAwAAXNDNSA9t7D9YFZQaTQ3EPwAAAD8fAAAAAAAAAAGbFAAAHAMAAFzQzUgPbew/WBWUGk0NxD8AAAA/HwAAAAAAAAABnBQAABwDAABc0M1ID23sP1gVlBpNDcQ/AAAAPz4AAAAAAAAAAZ0UAAAcAwAAXNDNSA9t7D9YFZQaTQ3EPwAAAD8+AAAAAAAAAAGeFAAAHAMAAFzQzUgPbew/WBWUGk0NxD8AAAA/PgAAAAAAAAABnxQAABwDAABc0M1ID23sP1gVlBpNDcQ/AAAAPz4AAAAAAAAAAaAUAAAcAwAAXNDNSA9t7D9YFZQaTQ3EPwAAAD8+AAAAAAAAAAGhFAAAHAMAAFzQzUgPbew/KXLMFmMaxT8AAAA/XQAAAAAAAAABohQAABwDAAB2T9hPpXPsPymtojBLncU/AAAAP10AAAAAAAAAAaMUAAAcAwAABI9dU/B27D+lnBykBDbGPwAAAD99AAAAAAAAAAGkFAAAHAMAAJLO4lY7euw/JIyWF77Oxj8AAAA/fQAAAAAAAAABpRQAABwDAACmeJRbn37sP/kWQK2OhMc/AAAAP4wAAAAAAAAAAaYUAAAcAwAArk3tXdGA7D/JCjH2AWbIPwAAAD+MAAAAAAAAAAGnFAAAHAMAADqNcmEchOw/8ZlRYYxkyT8AAAA/nAAAAAAAAAABqBQAABwDAABEYstjTobsP21bWjuLVMo/AAAAP5wAAAAAAAAAAakUAAAcAwAARGLLY06G7D9taL+7uC7LPwAAAD+7AAAAAAAAAAGqFAAAHAMAANKhUGeZiew/v6cMq1r6yz8AAAA/uwAAAAAAAAABqxQAABwDAADadqlpy4vsPz2Xhh4Uk8w/AAAAP7sAAAAAAAAAAawUAAAcAwAAaLYubRaP7D+9hgCSzSvNPwAAAD/aAAAAAAAAAAGtFAAAHAMAAHCLh29Ikew/EV0GzszLzT8AAAA/2gAAAAAAAAABrhQAABwDAAB8YOBxepPsP49MgEGGZM4/AAAAP9oAAAAAAAAAAa8UAAAcAwAAAMsMc5OU7D/juT7K4tjOPwAAAD/6AAAAAAAAAAGwFAAAHAMAAHxg4HF6k+w/DaVBaOIozz8AAAA/+gAAAAAAAAABsRQAABwDAAB8YOBxepPsPwsOiRuFVM8/AAAAP/oAAAAAAAAAAbIUAAAcAwAA9PWzcGGS7D/h9BTkylvPPwAAAD/6AAAAAAAAAAGzFAAAHAMAAHCLh29Ikew/t9ugrBBjzz8AAAA/CQEAAAAAAAABtBQAABwDAABwi4dvSJHsP7fboKwQY88/AAAAPwkBAAAAAAAAAbUUAAAcAwAA7iBbbi+Q7D+326CsEGPPPwAAAD8ZAQAAAAAAAAG2FAAAHAMAAGi2Lm0Wj+w/t9ugrBBjzz8AAAA/GQEAAAAAAAABtxQAABwDAABoti5tFo/sP7fboKwQY88/AAAAPygBAAAAAAAAAbgUAAAcAwAAYOHVauSM7D+3zjss44jOPwAAAD9IAQAAAAAAAAG5FAAAHAMAANKhUGeZiew/5azZSbX+zT8AAAA/SAEAAAAAAAABuhQAABwDAAA6jXJhHITsP5HW0w22Xs0/AAAAP2cBAAAAAAAAAbsUAAAcAwAApniUW59+7D9rGUIJcbfMPwAAAD9nAQAAAAAAAAG8FAAAHAMAAJqjO1ltfOw/vxBUXv0lzD8AAAA/ZwEAAAAAAAABvRQAABwDAACSzuJWO3rsP0OKIZ7muMs/AAAAP3cBAAAAAAAAAb4UAAAcAwAADmS2VSJ57D/BA+/dz0vLPwAAAD93AQAAAAAAAAG/FAAAHAMAAA5ktlUieew/70rUrkTtyj8AAAA/lgEAAAAAAAABwBQAABwDAAAYOQ9YVHvsP5tGXdmKpMo/AAAAP5YBAAAAAAAAAcEUAAAcAwAAHg5oWoZ97D8ZKXLMFmPKPwAAAD+WAQAAAAAAAAHCFAAAHAMAACrjwFy4f+w/b/ISiOgoyj8AAAA/tQEAAAAAAAABwxQAABwDAABEYstjTobsP5uiPwwA9sk/AAAAP7UBAAAAAAAAAcQUAAAcAwAA2napacuL7D+dOfhYXcrJPwAAAD+1AQAAAAAAAAHFFAAAHAMAAHCLh29Ikew/HYVU/4u0yT8AAAA/uQEAAAAAAAABxhQAABwDAACetEN7QpzsP8npJN10l8k/AAAAP7kBAAAAAAAAAccUAAAcAwAASHPThSOm7D9xTvW6XXrJPwAAAD/YAQAAAAAAAAHIFAAAHAMAAPAxY5AEsOw/x4DdKdJryT8AAAA/2AEAAAAAAAAByRQAABwDAAAMsW2XmrbsPxuzxZhGXck/AAAAP+gBAAAAAAAAAcoUAAAcAwAArJqkn0m+7D+d/iE/dUfJPwAAAD/oAQAAAAAAAAHLFAAAHAMAANjDYKtDyew/xxeWdi9AyT8AAAA/9wEAAAAAAAABzBQAABwDAAB4rZez8tDsP53+IT91R8k/AAAAP/cBAAAAAAAAAc0UAAAcAwAAGJfOu6HY7D9x5a0Hu07JPwAAAD8WAgAAAAAAAAHOFAAAHAMAADQW2cI33+w/8ZlRYYxkyT8AAAA/FgIAAAAAAAABzxQAABwDAABGwIrHm+PsP/MCmRQvkMk/AAAAPxYCAAAAAAAAAdAUAAAcAwAA3tRozRjp7D9Hnsg2Rq3JPwAAAD8mAgAAAAAAAAHRFAAAHAMAAGoU7tBj7Ow/8dQne3TnyT8AAAA/JgIAAAAAAAAB0hQAABwDAADufhrSfO3sP5sLh7+iIco/AAAAP0UCAAAAAAAAAdMUAAAcAwAAfL6f1cfw7D/D9oldonHKPwAAAD9FAgAAAAAAAAHUFAAAHAMAAHy+n9XH8Ow/b5YwVXPXyj8AAAA/VQIAAAAAAAAB1RQAABwDAABy6UbTle7sP8OapyotIMs/AAAAP1UCAAAAAAAAAdYUAAAcAwAAYj+VzjHq7D9rOk4i/oXLPwAAAD9lAgAAAAAAAAHXFAAAHAMAAN7UaM0Y6ew/QfNoUYnkyz8AAAA/ZQIAAAAAAAAB2BQAABwDAADU/w/L5ubsP5PJbo2IhMw/AAAAP4QCAAAAAAAAAdkUAAAcAwAA1P8Py+bm7D8TUKFNn/HMPwAAAD+EAgAAAAAAAAHaFAAAHAMAAEbAiseb4+w/D4t3Z4d0zT8AAAA/kwIAAAAAAAAB2xQAABwDAABGwIrHm+PsPxFdBs7My80/AAAAP5MCAAAAAAAAAdwUAAAcAwAAUJXjyc3l7D+P4ziO4zjOPwAAAD+jAgAAAAAAAAHdFAAAHAMAAGI/lc4x6uw/jbXH9CiQzj8AAAA/owIAAAAAAAAB3hQAABwDAACEk/jX+fLsP43wnQ4RE88/AAAAP8ICAAAAAAAAAd8UAAAcAwAAJn0v4Kj67D/h9BTkylvPPwAAAD/CAgAAAAAAAAHgFAAAHAMAAED8Oec+Ae0/311cl22Hzz8AAAA/wgIAAAAAAAAB4RQAABwDAABae0Tu1AftP9/Go0oQs88/AAAAP9ICAAAAAAAAAeIUAAAcAwAAdvpO9WoO7T9de0ek4cjPPwAAAD/SAgAAAAAAAAHjFAAAHAMAAJJ5WfwAFe0/iSt0KPmVzz8AAAA/8QIAAAAAAAAB5BQAABwDAACs+GMDlxvtP43wnQ4RE88/AAAAP/ECAAAAAAAAAeUUAAAcAwAArPhjA5cb7T+N8J0OERPPPwAAAD8BAwAAAAAAAAHmFAAAHAMAAKz4YwOXG+0/jfCdDhETzz8AAAA/AQMAAAAAAAAB5xQAABwDAACs+GMDlxvtP43wnQ4RE88/AAAAPwEDAAAAAAAAAegUAAAcAwAAjGB/wWnN7T+TyW6NiITMPwAAAD8AAAAAAAAAAAHpFAAAHAMAAIxgf8Fpze0/k8lujYiEzD8AAAA/DwAAAAAAAAAB6hQAABwDAACMYH/Bac3tP5PJbo2IhMw/AAAAPw8AAAAAAAAAAesUAAAcAwAAjGB/wWnN7T+TyW6NiITMPwAAAD8PAAAAAAAAAAHsFAAAHAMAAGJIy9dE4u0/v7RxK4jUzD8AAAA/LwAAAAAAAAAB7RQAABwDAAAKB1viJeztP5Ob/fPN28w/AAAAPy8AAAAAAAAAAe4UAAAcAwAAQgVw8FH57T+Tm/3zzdvMPwAAAD8+AAAAAAAAAAHvFAAAHAMAAPSYWP1kBe4/aYKJvBPjzD8AAAA/PgAAAAAAAAAB8BQAABwDAAAiwhQJXxDuPz9pFYVZ6sw/AAAAP04AAAAAAAAAAfEUAAAcAwAAVsApF4sd7j9pgom8E+PMPwAAAD9OAAAAAAAAAAHyFAAAHAMAAITp5SKFKO4/axlCCXG3zD8AAAA/bQAAAAAAAAAB8xQAABwDAAC65/owsTXuP+f7Vvz8dcw/AAAAP20AAAAAAAAAAfQUAAAcAwAA6hC3PKtA7j9p3mvviDTMPwAAAD99AAAAAAAAAAH1FAAAHAMAAJLPRkeMSu4/QfNoUYnkyz8AAAA/fQAAAAAAAAAB9hQAABwDAAAo5CRNCVDuPxUIZrOJlMs/AAAAP4wAAAAAAAAAAfcUAAAcAwAArE5RTiJR7j/tsxti5xjLPwAAAD+MAAAAAAAAAAH4FAAAHAMAADC5fU87Uu4/7+GM+6HByj8AAAA/nAAAAAAAAAAB+RQAABwDAAAwuX1PO1LuP/F4RUj/lco/AAAAP5wAAAAAAAAAAfoUAAAcAwAAmqSfSb5M7j+ZdM5yRU3KPwAAAD+7AAAAAAAAAAH7FAAAHAMAAPq6aEEPRe4/RXBXnYsEyj8AAAA/uwAAAAAAAAAB/BQAABwDAADEvFMz4zfuP3EghCGj0ck/AAAAP7sAAAAAAAAAAf0UAAAcAwAAmJOXJ+ks7j9Hnsg2Rq3JPwAAAD/aAAAAAAAAAAH+FAAAHAMAANJV/RVyHO4/x1JskBfDyT8AAAA/2gAAAAAAAAAB/xQAABwDAACUgo8FFA3uP3EghCGj0ck/AAAAP9oAAAAAAAAAAQAVAAAcAwAAXIR69+f/7T/x1Cd7dOfJPwAAAD/6AAAAAAAAAAEBFQAAHAMAACaGZem78u0/RXBXnYsEyj8AAAA/+gAAAAAAAAABAhUAABwDAAD6XKndweftP2/yEojoKMo/AAAAP/oAAAAAAAAAAQMVAAAcAwAAUJ4Z0+Dd7T8ZKXLMFmPKPwAAAD8JAQAAAAAAAAEEFQAAHAMAADQfD8xK1+0/xV/REEWdyj8AAAA/CQEAAAAAAAABBRUAABwDAACWNdjDm8/tP+/hjPuhwco/AAAAPykBAAAAAAAAAQYVAAAcAwAA/iD6vR7K7T+XGOw/0PvKPwAAAD8pAQAAAAAAAAEHFQAAHAMAAHDhdLrTxu0/bWi/u7guyz8AAAA/OAEAAAAAAAABCBUAABwDAADioe+2iMPtP5XqeqYVU8s/AAAAPzgBAAAAAAAAAQkVAAAcAwAA0Pc9siS/7T+/bDaRcnfLPwAAAD9IAQAAAAAAAAEKFQAAHAMAAEyNEbELvu0/7Vc5L3LHyz8AAAA/SAEAAAAAAAABCxUAABwDAADIIuWv8rztP+kpyJW3Hsw/AAAAP2cBAAAAAAAAAQwVAAAcAwAAtngzq4647T8RfhLnWZrMPwAAAD9nAQAAAAAAAAENFQAAHAMAAMBNjK3Auu0/PdJcOPwVzT8AAAA/ZwEAAAAAAAABDhUAABwDAADATYytwLrtPzkNM1LkmM0/AAAAP3cBAAAAAAAAAQ8VAAAcAwAA0Pc9siS/7T/lFSH9VyrOPwAAAD93AQAAAAAAAAEQFQAAHAMAAPRLobvsx+0/4VD3FkCtzj8AAAA/lgEAAAAAAAABERUAABwDAAAaoATFtNDtP7dyWfltN88/AAAAP5YBAAAAAAAAARIVAAAcAwAAQPRnznzZ7T9de0ek4cjPPwAAAD+mAQAAAAAAAAETFQAAHAMAAPCHUNuP5e0/7wA9Mvwa0D8AAAA/pgEAAAAAAAABFBUAABwDAAA4MBfuH/ftP66Psji2O9A/AAAAP8MBAAAAAAAAARUVAAAcAwAAgNjdALAI7j+YN5x2KlXQPwAAAD/DAQAAAAAAAAEWFQAAHAMAAE7r0BRZG+4/GOw/0Ptq0D8AAAA/4gEAAAAAAAABFxUAABwDAAAuqHUtZjLuP8JQEK7kTdA/AAAAP+IBAAAAAAAAARgVAAAcAwAAIA/MStdN7j9Z9IIWnx7QPwAAAD/iAQAAAAAAAAEZFQAAHAMAAIoL9mYvaO4/YUBxivlFzz8AAAA/AgIAAAAAAAABGhUAABwDAACKC/ZmL2juP2FAcYr5Rc8/AAAAPwICAAAAAAAAARsVAAAcAwAAigv2Zi9o7j9hQHGK+UXPPwAAAD8CAgAAAAAAAAEcFQAAHAMAAIoL9mYvaO4/YUBxivlFzz8AAAA/EQIAAAAAAAABHRUAABwDAABIEuhQ49fmP2IfYIZLV9s/AAAAPwAAAAAAAAAAAR4VAAAcAwAAfhD9Xg/l5j8NsqH97uLaPwAAAD8fAAAAAAAAAAEfFQAAHAMAAH4Q/V4P5eY/DbKh/e7i2j8AAAA/HwAAAAAAAAABIBUAABwDAAB+EP1eD+XmPw2yof3u4to/AAAAPx8AAAAAAAAAASEVAAAcAwAAfhD9Xg/l5j8NsqH97uLaPwAAAD8+AAAAAAAAAAEiFQAAHAMAAH4Q/V4P5eY/DbKh/e7i2j8AAAA/PgAAAAAAAAABIxUAABwDAAB+EP1eD+XmPw2yof3u4to/AAAAPz4AAAAAAAAAASQVAAAcAwAAgfoAi6Wz3T85+FhdysnlPwAAAD8AAAAAAAAAAAElFQAAHAMAAIH6AIuls90/OfhYXcrJ5T8AAAA/HwAAAAAAAAABJhUAABwDAAAj9T+1KdvdP4P+Nev4x+U/AAAAPx8AAAAAAAAAAScVAAAcAwAAx+9+360C3j/OBBN5J8blPwAAAD8fAAAAAAAAAAEoFQAAHAMAAGfqvQkyKt4/GQvwBlbE5T8AAAA/PwAAAAAAAAABKRUAABwDAAAXulU26FPeP68XqiKzwOU/AAAAPz8AAAAAAAAAASoVAAAcAwAA591QbGaG3j/OBBN5J8blPwAAAD8/AAAAAAAAAAErFQAAHAMAAMHWpKQWu94/g/416/jH5T8AAAA/TgAAAAAAAAABLBUAABwDAADZombtJP/eP4P+Nev4x+U/AAAAP04AAAAAAAAAAS0VAAAcAwAAGcOLP/tL3z/u8XvPm8vlPwAAAD9tAAAAAAAAAAEuFQAAHAMAAGmNYpY1nd8/o+ueQW3N5T8AAAA/bQAAAAAAAAABLxUAABwDAADBLJLvofDfP1jlwbM+z+U/AAAAP20AAAAAAAAAATAVAAAcAwAADOZgJAci4D950ioKs9TlPwAAAD+NAAAAAAAAAAExFQAAHAMAAFDK1lY6UeA/LsxNfITW5T8AAAA/jQAAAAAAAAABMhUAABwDAAAg7tGMuIPgPyWgQps+4+U/AAAAP40AAAAAAAAAATMVAAAcAwAAWv3uvLmw4D+Pk4h/4eblPwAAAD+sAAAAAAAAAAE0FQAAHAMAAPQi1eQL1uA/z21aLMrx5T8AAAA/rAAAAAAAAAABNRUAABwDAAD4M90G4fXgP4RnfZ6b8+U/AAAAP6wAAAAAAAAAATYVAAAcAwAAdtq4J50U4T+kVOb0D/nlPwAAAD+8AAAAAAAAAAE3FQAAHAMAAOTW4kP1LuE/mSjbE8oF5j8AAAA/vAAAAAAAAAABOBUAABwDAADWPTlhZkrhP/nvFRcnFuY/AAAAP9sAAAAAAAAAATkVAAAcAwAAvs82fKVj4T9Zt1AahCbmPwAAAD/bAAAAAAAAAAE6FQAAHAMAAIIN0Y0cdOE/A4Voqw815j8AAAA/6gAAAAAAAAABOxUAABwDAADC4D6eeoPhP2NMo65sReY/AAAAP+oAAAAAAAAAATwVAAAcAwAAfEmArb+R4T8MGrs/+FPmPwAAAD/6AAAAAAAAAAE9FQAAHAMAAKpyPLm5nOE/l/ppeg9d5j8AAAA/+gAAAAAAAAABPhUAABwDAABIXHPBaKThP23h9UJVZOY/AAAAPxkBAAAAAAAAAT8VAAAcAwAAVDHMw5qm4T9jtephD3HmPwAAAD8ZAQAAAAAAAAFAFQAAHAMAAFQxzMOapuE/Y7XqYQ9x5j8AAAA/GQEAAAAAAAABQRUAABwDAABUMczDmqbhP2O16mEPceY/AAAAPzkBAAAAAAAAAUIVAAAcAwAAVDHMw5qm4T9jtephD3HmPwAAAD85AQAAAAAAAAFDFQAAHAMAAHnY8Eb7c90/j2FaNqAz4j8AAAA/AAAAAAAAAAABRBUAABwDAACB+gCLpbPdPy8x2H+g9+E/AAAAPyAAAAAAAAAAAUUVAAAcAwAAgfoAi6Wz3T8vMdh/oPfhPwAAAD8gAAAAAAAAAAFGFQAAHAMAAONuieZDCd4/z9LkL+YS4j8AAAA/IAAAAAAAAAABRxUAABwDAAAXulU26FPeP/rrWGegC+I/AAAAPz8AAAAAAAAAAUgVAAAcAwAAU9p6iL6g3j/P0uQv5hLiPwAAAD8/AAAAAAAAAAFJFQAAHAMAAIclR9hi694/eaD8wHEh4j8AAAA/PwAAAAAAAAABShUAABwDAADpmc8zAUHfP7p6zm1aLOI/AAAAP14AAAAAAAAAAUsVAAAcAwAAJ7r0hdeN3z8kbhRS/S/iPwAAAD9eAAAAAAAAAAFMFQAAHAMAAFMwaNNJ1t8/rk7DjBQ54j8AAAA/XgAAAAAAAAABTRUAABwDAAC8aEEPRQ7gP2RI5v7lOuI/AAAAP24AAAAAAAAAAU4VAAAcAwAAXmOAOck14D+ENU9VWkDiPwAAAD9uAAAAAAAAAAFPFQAAHAMAAHzzkmI0XOA/WhzbHaBH4j8AAAA/jQAAAAAAAAABUBUAABwDAAAORCCIVH/gP0/wzzxaVOI/AAAAP40AAAAAAAAAAVEVAAAcAwAAElUoqimf4D/5vefN5WLiPwAAAD+NAAAAAAAAAAFSFQAAHAMAAAK8fseauuA/xHhoteV24j8AAAA/rAAAAAAAAAABUxUAABwDAADsTXzi2dPgP/kmL4GIjuI/AAAAP6wAAAAAAAAAAVQVAAAcAwAARqD0+c3p4D9429LaWaTiPwAAAD+sAAAAAAAAAAFVFQAAHAMAAByIQBCp/uA/romZpvy74j8AAAA/zAAAAAAAAAABVhUAABwDAADgxdohIA/hPy0+PQDO0eI/AAAAP8wAAAAAAAAAAVcVAAAcAwAABho+K+gX4T/4+L3nzeXiPwAAAD/MAAAAAAAAAAFYFQAAHAMAACCZSDJ+HuE/LKeEs3D94j8AAAA/2wAAAAAAAAABWRUAABwDAAC2rSY4+yPhP9Z0nET8C+M/AAAAP9sAAAAAAAAAAVoVAAAcAwAAVpddQKor4T/sNfq5Kh7jPwAAAD/6AAAAAAAAAAFbFQAAHAMAAGhBD0UOMOE/AfdXL1kw4z8AAAA/+gAAAAAAAAABXBUAABwDAAAa1fdRITzhP6vEb8DkPuM/AAAAPwoBAAAAAAAAAV0VAAAcAwAAPilbW+lE4T9WkodRcE3jPwAAAD8KAQAAAAAAAAFeFQAAHAMAANY9OWFmSuE/LHkTGrZU4z8AAAA/GgEAAAAAAAABXxUAABwDAADWPTlhZkrhPwFgn+L7W+M/AAAAPxoBAAAAAAAAAWAVAAAcAwAA1j05YWZK4T8BYJ/i+1vjPwAAAD8aAQAAAAAAAAFhFQAAHAMAANY9OWFmSuE/AWCf4vtb4z8AAAA/OAEAAAAAAAABYhUAABwDAADWPTlhZkrhPwFgn+L7W+M/AAAAPzgBAAAAAAAAAWMVAAAcAwAAlQEOAwZF3D/H/v7RjmbdPwAAAD8AAAAAAAAAAAFkFQAAHAMAAMv/IhEyUtw/864rVqYz3T8AAAA/HwAAAAAAAAABZRUAABwDAADL/yIRMlLcP/OuK1amM90/AAAAPx8AAAAAAAAAAWYVAAAcAwAAiXlsQkyA3D+Ju+VxAzDdPwAAAD8/AAAAAAAAAAFnFQAAHAMAAO2gPVxymNw/BwdCGDIa3T8AAAA/PwAAAAAAAAABaBUAABwDAABrRxl9LrfcPzMgtk/sEt0/AAAAPz8AAAAAAAAAAWkVAAAcAwAA/Zemok7a3D/HLHBrSQ/dPwAAAD9OAAAAAAAAAAFqFQAAHAMAAKlnPs8EBN0/8UXkogMI3T8AAAA/TgAAAAAAAAABaxUAABwDAABVN9b7ui3dP/FF5KIDCN0/AAAAP20AAAAAAAAAAWwVAAAcAwAAJ1vRMTlg3T/xReSiAwjdPwAAAD9tAAAAAAAAAAFtFQAAHAMAAAspfmwbl90/R3jMEXj53D8AAAA/bQAAAAAAAAABbhUAABwDAAAbIOey99jdP52qtIDs6tw/AAAAP40AAAAAAAAAAW8VAAAcAwAARZZaAGoh3j/Jwyi4puPcPwAAAD+NAAAAAAAAAAFwFQAAHAMAAHEMzk3cad4/CTWzsezC3D8AAAA/jQAAAAAAAAABcRUAABwDAAB5Lt6RhqneP4mAD1gbrdw/AAAAP6wAAAAAAAAAAXIVAAAcAwAAdXuV0/7m3j8HzGv+SZfcPwAAAD+sAAAAAAAAAAFzFQAAHAMAAHHITBV3JN8/yfGZUWGM3D8AAAA/rAAAAAAAAAABdBUAABwDAACFv7VbU2bfP4kXyKR4gdw/AAAAP8sAAAAAAAAAAXUVAAAcAwAAlbYeoi+o3z9JPfb3j3bcPwAAAD/LAAAAAAAAAAF2FQAAHAMAAJMD1uOn5d8/n2/eZgRo3D8AAAA/ywAAAAAAAAABdxUAABwDAACwk+gMEwzgP59v3mYEaNw/AAAAP9sAAAAAAAAAAXgVAAAcAwAAHpASKWsm4D+fb95mBGjcPwAAAD/bAAAAAAAAAAF5FQAAHAMAAIyMPEXDQOA/30mwE+1y3D8AAAA/+gAAAAAAAAABehUAABwDAAB885JiNFzgP7MwPNwyetw/AAAAP/oAAAAAAAAAAXsVAAAcAwAAdi9Cgtd54D8z5d81BJDcPwAAAD/6AAAAAAAAAAF8FQAAHAMAAGDBP50Wk+A/3bL3xo+e3D8AAAA/GQEAAAAAAAABfRUAABwDAAC6E7i0CqngPx+NyXN4qdw/AAAAPxkBAAAAAAAAAX4VAAAcAwAAmNBczRfA4D/1c1U8vrDcPwAAAD8ZAQAAAAAAAAF/FQAAHAMAAHiNAeYk1+A/NU4n6aa73D8AAAA/KQEAAAAAAAABgBUAABwDAABYSqb+Me7gPx32ECcb1dw/AAAAPykBAAAAAAAAAYEVAAAcAwAAoPJsEcL/4D+xaxL2Gv3cPwAAAD9IAQAAAAAAAAGCFQAAHAMAAFxbriAHDuE/3e3N4Hch3T8AAAA/SAEAAAAAAAABgxUAABwDAACArxEqzxbhPzOJ/QKPPt0/AAAAP1gBAAAAAAAAAYQVAAAcAwAAFsTvL0wc4T/dVhWUGk3dPwAAAD9YAQAAAAAAAAGFFQAAHAMAAKQDdTOXH+E/8RdzCUlf3T8AAAA/ZwEAAAAAAAABhhUAABwDAACu2M01ySHhPzHyRLYxat0/AAAAP2cBAAAAAAAAAYcVAAAcAwAArtjNNckh4T8x8kS2MWrdPwAAAD9nAQAAAAAAAAGIFQAAHAMAAK7YzTXJIeE/MfJEtjFq3T8AAAA/hwEAAAAAAAABiRUAABwDAACu2M01ySHhPzHyRLYxat0/AAAAP4cBAAAAAAAAAYoVAAAcAwAAZc8b7vhB2z8bcah7C6DWPwAAAD8AAAAAAAAAAAGLFQAAHAMAAK934gCJU9s/bwzYnSK91j8AAAA/HwAAAAAAAAABjBUAABwDAACvd+IAiVPbP28M2J0ivdY/AAAAPx8AAAAAAAAAAY0VAAAcAwAAr3fiAIlT2z9vDNidIr3WPwAAAD8vAAAAAAAAAAGOFQAAHAMAAG3xKzKjgds/miVM1dy11j8AAAA/LwAAAAAAAAABjxUAABwDAADb7VVO+5vbP4bNNRNRz9Y/AAAAP04AAAAAAAAAAZAVAAAcAwAAYWmKcem82z8xm02k3N3WPwAAAD9OAAAAAAAAAAGRFQAAHAMAAPO5F5cJ4Ns/RlyrGQvw1j8AAAA/TgAAAAAAAAABkhUAABwDAACVtFbBjQfcP8UQT3PcBdc/AAAAP1wAAAAAAAAAAZMVAAAcAwAAS1lH8HUz3D8vBJVXfwnXPwAAAD9rAAAAAAAAAAGUFQAAHAMAADn8TC2KbNw/b95mBGgU1z8AAAA/awAAAAAAAAABlRUAABwDAABPyA52mLDcPxmsfpXzItc/AAAAP4sAAAAAAAAAAZYVAAAcAwAAY793vHTy3D8ubdwKIjXXPwAAAD+LAAAAAAAAAAGXFQAAHAMAAJUKRAwZPd0/A1Ro02c81z8AAAA/iwAAAAAAAAABmBUAABwDAACTV/tNkXrdP64hgGTzStc/AAAAP5oAAAAAAAAAAZkVAAAcAwAArSO9lp++3T8v1iO+xGDXPwAAAD+aAAAAAAAAAAGaFQAAHAMAAMfvft+tAt4/Q5eBM/Ny1z8AAAA/uQAAAAAAAAABmxUAABwDAADnkJkq7kjePwMm9zmtk9c/AAAAP7kAAAAAAAAAAZwVAAAcAwAACzK0dS6P3j+C2pqTfqnXPwAAAD+5AAAAAAAAAAGdFQAAHAMAADeoJ8Og194/gtqak36p1z8AAAA/2QAAAAAAAAABnhUAABwDAABPdOkLrxvfPy2osiQKuNc/AAAAP9kAAAAAAAAAAZ8VAAAcAwAAaUCrVL1f3z8Bjz7tT7/XPwAAAD/ZAAAAAAAAAAGgFQAAHAMAAHk3FJuZod8/FlCcYn7R1z8AAAA/6AAAAAAAAAABoRUAABwDAACJLn3hdePfP+w2KCvE2Nc/AAAAP+gAAAAAAAAAAaIVAAAcAwAA6JH9Gj8Z4D8C+IWg8urXPwAAAD8IAQAAAAAAAAGjFQAAHAMAAP5Mt0F4PeA/wob7pqwL2D8AAAA/CAEAAAAAAAABpBUAABwDAABqSeFd0FfgPxciK8nDKNg/AAAAPwgBAAAAAAAAAaUVAAAcAwAAxJtZdcRt4D+W1s4ilT7YPwAAAD8nAQAAAAAAAAGmFQAAHAMAAARvx4UifeA/63H+RKxb2D8AAAA/JwEAAAAAAAABpxUAABwDAAC2ArCSNYngPytM0PGUZtg/AAAAPycBAAAAAAAAAagVAAAcAwAA5Ctsni+U4D+XPxbWN2rYPwAAAD9GAQAAAAAAAAGpFQAAHAMAAJa/VKtCoOA/lz8W1jdq2D8AAAA/RgEAAAAAAAABqhUAABwDAACoaQawpqTgP2u9WuvaRdg/AAAAP0YBAAAAAAAAAasVAAAcAwAAqGkGsKak4D9rvVrr2kXYPwAAAD9WAQAAAAAAAAGsFQAAHAMAAKhpBrCmpOA/a71a69pF2D8AAAA/VgEAAAAAAAABrRUAABwDAACoaQawpqTgP2u9WuvaRdg/AAAAP3UBAAAAAAAAAa4VAAAcAwAAbej1KJCJ2j+RMrZAK7DMPwAAAD8AAAAAAAAAAAGvFQAAHAMAAG3o9SiQido/kTK2QCuwzD8AAAA/EAAAAAAAAAABsBUAABwDAABt6PUokInaP5EytkArsMw/AAAAPxAAAAAAAAAAAbEVAAAcAwAAbej1KJCJ2j+RMrZAK7DMPwAAAD8vAAAAAAAAAAGyFQAAHAMAACliP1qqt9o/P2kVhVnqzD8AAAA/LwAAAAAAAAABsxUAABwDAACNiRB00M/aP5Ob/fPN28w/AAAAPy8AAAAAAAAAAbQVAAAcAwAAMYRPnlT32j/nNi0W5fjMPwAAAD9OAAAAAAAAAAG1FQAAHAMAAOcoQM08I9s/5590yYckzT8AAAA/TgAAAAAAAAABthUAABwDAADBIZQF7VfbP+UIvHwqUM0/AAAAP04AAAAAAAAAAbcVAAAcAwAAmRroPZ2M2z87pOueQW3NPwAAAD9eAAAAAAAAAAG4FQAAHAMAAKE8+IFHzNs/5XEDMM17zT8AAAA/XgAAAAAAAAABuRUAABwDAACxM2HIIw7cP2Ump4mekc0/AAAAP30AAAAAAAAAAboVAAAcAwAA3anUFZZW3D9lJqeJnpHNPwAAAD99AAAAAAAAAAG7FQAAHAMAAO2gPVxymNw/D/S+GiqgzT8AAAA/fQAAAAAAAAABvBUAABwDAADr7fSd6tXcP4+oYnT7tc0/AAAAP40AAAAAAAAAAb0VAAAcAwAA4WVT3TAR3T+7Kh5fWNrNPwAAAD+NAAAAAAAAAAG+FQAAHAMAABWxHy3VW90/5RUh/Vcqzj8AAAA/rAAAAAAAAAABvxUAABwDAAB3JaiIc7HdP7ll9HhAXc4/AAAAP6wAAAAAAAAAAcAVAAAcAwAA2Zkw5BEH3j9jMwwKzGvOPwAAAD+8AAAAAAAAAAHBFQAAHAMAAAvl/DO2Ud4/jbXH9CiQzj8AAAA/vAAAAAAAAAABwhUAABwDAABT2nqIvqDePzeD34W0ns4/AAAAP8sAAAAAAAAAAcMVAAAcAwAAj/qf2pTt3j83g9+FtJ7OPwAAAD/LAAAAAAAAAAHEFQAAHAMAAOmZzzMBQd8/DQEkm1d6zj8AAAA/6wAAAAAAAAABxRUAABwDAAAnuvSF143fP49MgEGGZM4/AAAAP+sAAAAAAAAAAcYVAAAcAwAAS1sP0RfU3z+3zjss44jOPwAAAD/rAAAAAAAAAAHHFQAAHAMAAKDpNgivB+A/ix4PqMu7zj8AAAA/CgEAAAAAAAAByBUAABwDAAAWu7kmOSTgP7kJEkbLC88/AAAAPwoBAAAAAAAAAckVAAAcAwAAgrfjQpE+4D+LWeXBsz7PPwAAAD8KAQAAAAAAAAHKFQAAHAMAAPiIZmEbW+A/t9ugrBBjzz8AAAA/KQEAAAAAAAAByxUAABwDAADgGmR8WnTgP10SAPE+nc8/AAAAPykBAAAAAAAAAcwVAAAcAwAAyqxhl5mN4D+1FnfG+OXPPwAAAD8pAQAAAAAAAAHNFQAAHAMAABoqgaxboeA/2j/fvM0I0D8AAAA/OQEAAAAAAAABzhUAABwDAADeZxu+0rHgP+8APTL8GtA/AAAAPzkBAAAAAAAAAc8VAAAcAwAADJHXycy84D8EwpqnKi3QPwAAAD9YAQAAAAAAAAHQFQAAHAMAAKx6DtJ7xOA/7mmE5Z5G0D8AAAA/WAEAAAAAAAAB0RUAABwDAAC2T2fUrcbgP5g3nHYqVdA/AAAAP1gBAAAAAAAAAdIVAAAcAwAAMuU605TF4D9uh2/yEojQPwAAAD93AQAAAAAAAAHTFQAAHAMAADLlOtOUxeA/bodv8hKI0D8AAAA/dwEAAAAAAAAB1BUAABwDAAAy5TrTlMXgP26Hb/ISiNA/AAAAP3cBAAAAAAAAAdUVAAAcAwAAMuU605TF4D9uh2/yEojQPwAAAD+HAQAAAAAAAAHWFQAAHAMAAEedyCjbeNs/WXF2TcJewz8AAAA/AAAAAAAAAAAB1xUAABwDAABbR3otP33bPwMRHUWTxMM/AAAAPx8AAAAAAAAAAdgVAAAcAwAAW0d6LT992z8DER1Fk8TDPwAAAD8fAAAAAAAAAAHZFQAAHAMAAFtHei0/fds/AxEdRZPEwz8AAAA/LwAAAAAAAAAB2hUAABwDAAAjlhxhi63bPwF6ZPg18MM/AAAAPy8AAAAAAAAAAdsVAAAcAwAAxZBbiw/V2z/YYPDAe/fDPwAAAD9OAAAAAAAAAAHcFQAAHAMAAJW0VsGNB9w/2GDwwHv3wz8AAAA/TgAAAAAAAAAB3RUAABwDAAClq78HakncPwF6ZPg18MM/AAAAP04AAAAAAAAAAd4VAAAcAwAAtaIoTkaL3D8sk9gv8OjDPwAAAD9eAAAAAAAAAAHfFQAAHAMAAOMYnJu409w/gsXAnmTawz8AAAA/XgAAAAAAAAAB4BUAABwDAAAx43Ly8iTdP9f3qA3Zy8M/AAAAP30AAAAAAAAAAeEVAAAcAwAA5dQaY1OO3T8sk9gv8OjDPwAAAD99AAAAAAAAAAHiFQAAHAMAAH1HuMwd8d0/Lfwf45IUxD8AAAA/jQAAAAAAAAAB4xUAABwDAAAXulU26FPePyxlZ5Y1QMQ/AAAAP40AAAAAAAAAAeQVAAAcAwAArSzzn7K23j+Cad5r74jEPwAAAD+cAAAAAAAAAAHlFQAAHAMAAHHITBV3JN8/AR6CxcCexD8AAAA/nAAAAAAAAAAB5hUAABwDAAAxj02ICZDfP9YEDo4GpsQ/AAAAP6wAAAAAAAAAAecVAAAcAwAAlhTeBX0F4D//hsl4Y8rEPwAAAD+sAAAAAAAAAAHoFQAAHAMAAAYiEESqP+A/VCL5mnrnxD8AAAA/ywAAAAAAAAAB6RUAABwDAADQcLJ39m/gP4CktIXXC8U/AAAAP8sAAAAAAAAAAeoVAAAcAwAA9tUdo5OY4D+oJnBwNDDFPwAAAD/bAAAAAAAAAAHrFQAAHAMAACYQ4tBiw+A/KURbfahxxT8AAAA/2wAAAAAAAAAB7BUAABwDAABGoPT5zengP6r4/tZ5h8U/AAAAP+oAAAAAAAAAAe0VAAAcAwAAzhspHbwK4T99SNJSYrrFPwAAAD/qAAAAAAAAAAHuFQAAHAMAAK7YzTXJIeE/p8qNPb/exT8AAAA/CgEAAAAAAAAB7xUAABwDAADsqztGJzHhP6Yz1fBhCsY/AAAAPwoBAAAAAAAAAfAVAAAcAwAAjJVyTtY44T9RAe2B7RjGPwAAAD8KAQAAAAAAAAHxFQAAHAMAAJ4/JFM6PeE/pjPV8GEKxj8AAAA/KQEAAAAAAAAB8hUAABwDAACoFH1VbD/hPyd/MZeQ9MU/AAAAPykBAAAAAAAAAfMVAAAcAwAALH+pVoVA4T+q+P7WeYfFPwAAAD8pAQAAAAAAAAH0FQAAHAMAACx/qVaFQOE/qvj+1nmHxT8AAAA/OQEAAAAAAAAB9RUAABwDAAAsf6lWhUDhP6r4/tZ5h8U/AAAAPzkBAAAAAAAAAfYVAAAcAwAALH+pVoVA4T+q+P7WeYfFPwAAAD9IAQAAAAAAAAH3FQAAHAMAACaAbyCzrbI/mARAvE/n1z8AAAA/AAAAAAAAAAAB+BUAABwDAAAmgG8gs62yP5gEQLxP59c/AAAAPxAAAAAAAAAAAfkVAAAcAwAAJoBvILOtsj+YBEC8T+fXPwAAAD8QAAAAAAAAAAH6FQAAHAMAACaAbyCzrbI/mARAvE/n1z8AAAA/HgAAAAAAAAAB+xUAABwDAABy237xyoGyP2+w9Wqta9c/AAAAPx4AAAAAAAAAAfwVAAAcAwAA4Irxy6pesj8YFcZIlk7XPwAAAD89AAAAAAAAAAH9FQAAHAMAAOI9OooyIbI/WYZQQtwt1z8AAAA/PQAAAAAAAAAB/hUAABwDAAAumUlbSvWxP9rRrOgKGNc/AAAAPz0AAAAAAAAAAf8VAAAcAwAA5qPLBkKmsT/vKcOqlv7WPwAAAD9NAAAAAAAAAAEAFgAAHAMAAMQCsbsBYLE/sE/x/a3z1j8AAAA/TQAAAAAAAAABARYAABwDAADsvKVB2e2wPzGbTaTc3dY/AAAAP2wAAAAAAAAAAQIWAAAcAwAAqHpwq1hhsD/FpwfAOdrWPwAAAD9sAAAAAAAAAAEDFgAAHAMAAJxpymJg3q8/MZtNpNzd1j8AAAA/ewAAAAAAAAABBBYAABwDAAAQ5V82X8WuPzGbTaTc3dY/AAAAP3sAAAAAAAAAAQUWAAAcAwAAaFlJQg7hrT9GXKsZC/DWPwAAAD+LAAAAAAAAAAEGFgAAHAMAANzU3hUNyKw/sE/x/a3z1j8AAAA/iwAAAAAAAAABBxYAABwDAAB4VyCxW3qrPy8ElVd/Cdc/AAAAP6oAAAAAAAAAAQgWAAAcAwAAOHt8l+pyqj9ZhlBC3C3XPwAAAD+qAAAAAAAAAAEJFgAAHAMAAEBHn5AJfak/GBXGSJZO1z8AAAA/qgAAAAAAAAABChYAABwDAAAABWr6iPCoP9mjO09Qb9c/AAAAP8oAAAAAAAAAAQsWAAAcAwAAAGv7dph1qD8Y51Sv26XXPwAAAD/KAAAAAAAAAAEMFgAAHAMAAADRjPOn+qc/wx208wng1z8AAAA/ygAAAAAAAAABDRYAABwDAADkL3KoZ7SnP2xUEzg4Gtg/AAAAP+kAAAAAAAAAAQ4WAAAcAwAAeOaQSpdcpz9/frhgCVjYPwAAAD/pAAAAAAAAAAEPFgAAHAMAAHjmkEqXXKc/a4/pUSCd2D8AAAA/6QAAAAAAAAABEBYAABwDAAAINx5wt3+nPxTGSJZO19g/AAAAP/gAAAAAAAAAAREWAAAcAwAA5C9yqGe0pz+pO0plTv/YPwAAAD/4AAAAAAAAAAESFgAAHAMAALgoxuAX6ac/U3KpqXw52T8AAAA/GAEAAAAAAAABExYAABwDAAC4wjRkCGSoP9SPlLbwetk/AAAAPxgBAAAAAAAAARQWAAAcAwAAsFyj5/jeqD9RrX/DZLzZPwAAAD8YAQAAAAAAAAEVFgAAHAMAAPie2H15a6k/URbHdgfo2T8AAAA/NwEAAAAAAAABFhYAABwDAACEidQmigmqPyZmmvLvGto/AAAAPzcBAAAAAAAAARcWAAAcAwAAgCNDqnqEqj8lz+GlkkbaPwAAAD83AQAAAAAAAAEYFgAAHAMAAKBezHirRas/JDgpWTVy2j8AAAA/RwEAAAAAAAABGRYAABwDAAAo4zalrF6sPyWhcAzYndo/AAAAP0cBAAAAAAAAARoWAAAcAwAA/A9o5D2JrT95PKAu77raPwAAAD9mAQAAAAAAAAEbFgAAHAMAAMw8mSPPs64/JAq4v3rJ2j8AAAA/ZgEAAAAAAAABHBYAABwDAAB8yK8XIJivP6O+WxlM39o/AAAAP2YBAAAAAAAAAR0WAAAcAwAAOn5GjwBHsD9OjHOq1+3aPwAAAD+FAQAAAAAAAAEeFgAAHAMAADYYtRLxwbA/jmZFV8D42j8AAAA/hQEAAAAAAAABHxYAABwDAABWBoefqUWxP06Mc6rX7do/AAAAP4UBAAAAAAAAASAWAAAcAwAA5PCCSLrjsT+jvlsZTN/aPwAAAD+kAQAAAAAAAAEhFgAAHAMAACozuN46cLI/OmLOgQaw2j8AAAA/pAEAAAAAAAABIhYAABwDAACSyVB+gwWzP6XszLIGiNo/AAAAP6QBAAAAAAAAASMWAAAcAwAAag9c+Kt3sz87kD8bwVjaPwAAAD/EAQAAAAAAAAEkFgAAHAMAAGapynuc8rM/fJiCYWQM2j8AAAA/xAEAAAAAAAABJRYAABwDAAD0Rg/jNFO0PxLTrRZ8sdk/AAAAP8QBAAAAAAAAASYWAAAcAwAAYJDwQAWrtD8TAR+wNlrZPwAAAD/jAQAAAAAAAAEnFgAAHAMAABQ14W/t1rQ/1VS+nAj42D8AAAA/4wEAAAAAAAABKBYAABwDAAA6iUR5td+0PwGco219mdg/AAAAP+MBAAAAAAAAASkWAAAcAwAAOolEebXftD+rlyyYw1DYPwAAAD/yAQAAAAAAAAEqFgAAHAMAAILkU0rNs7Q/gawp+sMA2D8AAAA/8gEAAAAAAAABKxYAABwDAAA+79X1xGS0Py2osiQKuNc/AAAAPxICAAAAAAAAASwWAAAcAwAA0KX0l/QMtD+uiscXlnbXPwAAAD8SAgAAAAAAAAEtFgAAHAMAANgLhhQEkrM/bkeutwpA1z8AAAA/EgIAAAAAAAABLhYAABwDAADccReRExezP0TF8sytG9c/AAAAPzACAAAAAAAAAS8WAAAcAwAAuINFBFuTsj9ZHQmPOQLXPwAAAD8wAgAAAAAAAAEwFgAAHAMAAL7p1oBqGLI/GkM34lD31j8AAAA/MAIAAAAAAAABMRYAABwDAABWUz7hIYOxP3B1H1HF6NY/AAAAP08CAAAAAAAAATIWAAAcAwAAWmwYHLnKsD8GgtlsIuXWPwAAAD9PAgAAAAAAAAEzFgAAHAMAAITZVWAYG7A/RlyrGQvw1j8AAAA/TwIAAAAAAAABNBYAABwDAACkNe1bf+iuP5r32jsiDdc/AAAAP18CAAAAAAAAATUWAAAcAwAA1Ai8HO69rT8ZrH6V8yLXPwAAAD9fAgAAAAAAAAE2FgAAHAMAALwzxMrMgaw/w3mWJn8x1z8AAAA/fgIAAAAAAAABNxYAABwDAABUtgVmGzSrPxgVxkiWTtc/AAAAP34CAAAAAAAAATgWAAAcAwAAhInUJooJqj9vsPVqrWvXPwAAAD9+AgAAAAAAAAE5FgAAHAMAAAAFavqI8Kg/Lj9rcWeM1z8AAAA/nQIAAAAAAAABOhYAABwDAAAA0Yzzp/qnPy2osiQKuNc/AAAAP50CAAAAAAAAATsWAAAcAwAALD7KNwdLpz8C+IWg8urXPwAAAD+dAgAAAAAAAAE8FgAAHAMAAAwDQWnWiaY/Vvz8dawz2D8AAAA/vQIAAAAAAAABPRYAABwDAADwx7eapcilPwEzXLrabdg/AAAAP70CAAAAAAAAAT4WAAAcAwAAiH7WPNVwpT8pHl9Y2r3YPwAAAD+9AgAAAAAAAAE/FgAAHAMAAGTdu/GUKqU/lOMzo8IY2T8AAAA/3AIAAAAAAAABQBYAABwDAACshYIEJTylPyjCfCVlbNk/AAAAP9wCAAAAAAAAAUEWAAAcAwAAFM9jYvWTpT+9oMWnB8DZPwAAAD/cAgAAAAAAAAFCFgAAHAMAAKS5XwsGMqY/vHJUDk0X2j8AAAA/6wIAAAAAAAABQxYAABwDAAAwpFu0FtCmP7pE43SSbto/AAAAP+sCAAAAAAAAAUQWAAAcAwAACDcecLd/pz8kCri/esnaPwAAAD8LAwAAAAAAAAFFFgAAHAMAAEQTwokoh6g/pCejzO4K2z8AAAA/CwMAAAAAAAABRhYAABwDAABAR5+QCX2pPyNFjtliTNs/AAAAPxoDAAAAAAAAAUcWAAAcAwAAFHTQz5qnqj+NoRtxqHvbPwAAAD8aAwAAAAAAAAFIFgAAHAMAAAyordZ7nas/jApjJEun2z8AAAA/KgMAAAAAAAABSRYAABwDAACULBgDfbasP3eyTGK/wNs/AAAAPyoDAAAAAAAAAUoWAAAcAwAARFKder4Vrj9hWjagM9rbPwAAAD9JAwAAAAAAAAFLFgAAHAMAAFgnlczfUa8/IoBk80rP2z8AAAA/SQMAAAAAAAABTBYAABwDAAAWKuOFOD6wPw2/Bn4cvds/AAAAP0kDAAAAAAAAAU0WAAAcAwAAgMB7JYHTsD82bzMCNIrbPwAAAD9ZAwAAAAAAAAFOFgAAHAMAAAyrd86RcbE/zRKmau5a2z8AAAA/WQMAAAAAAAABTxYAABwDAADiPTqKMiGyPw4b6bCRDts/AAAAP3gDAAAAAAAAAVAWAAAcAwAAuND8RdPQsj/QboidY6zaPwAAAD94AwAAAAAAAAFRFgAAHAMAAGoPXPird7M/kMInijVK2j8AAAA/iAMAAAAAAAABUhYAABwDAABmqcp7nPKzP7sJDVuq69k/AAAAP4gDAAAAAAAAAVMWAAAcAwAAYkM5/4xttD9TRDgQwpDZPwAAAD+XAwAAAAAAAAFUFgAAHAMAAIIxC4xF8bQ/P7FLNE4n2T8AAAA/lwMAAAAAAAABVRYAABwDAAAQz0/z3VG1P+pDjavxstg/AAAAP7cDAAAAAAAAAVYWAAAcAwAA7MejK46GtT9/frhgCVjYPwAAAD+3AwAAAAAAAAFXFgAAHAMAAKBslFp2srU/gawp+sMA2D8AAAA/twMAAAAAAAABWBYAABwDAAB+GDFRrqm1P1jBJlzEsNc/AAAAP8YDAAAAAAAAAVkWAAAcAwAAxnNAIsZ9tT/ZoztPUG/XPwAAAD/GAwAAAAAAAAFaFgAAHAMAAIJ+ws29LrU/2Dr0m61D1z8AAAA/5QMAAAAAAAABWxYAABwDAACC5FNKzbO0P0TF8sytG9c/AAAAP+UDAAAAAAAAAVwWAAAcAwAA+PlXobwVtD+FNn3G8/rWPwAAAD/lAwAAAAAAAAFdFgAAHAMAAPwSMtxTXbM/MZtNpNzd1j8AAAA/BQQAAAAAAAABXhYAABwDAAAELAwX66SyP1u0wduW1tY/AAAAPwUEAAAAAAAAAV8WAAAcAwAAwJwfP/LasT/xwHv389LWPwAAAD8FBAAAAAAAAAFgFgAAHAMAABARCUuh9rA/xacHwDna1j8AAAA/JAQAAAAAAAABYRYAABwDAAB8yK8XIJivP9rRrOgKGNc/AAAAPyQEAAAAAAAAAWIWAAAcAwAAKH2lKJ3ZrD+EcVPg233XPwAAAD8kBAAAAAAAAAFjFgAAHAMAAPg4RwFq5qk/LHpBi08P2D8AAAA/RwQAAAAAAAABZBYAABwDAAC8jlddJ26nP9WCLzbDoNg/AAAAP0cEAAAAAAAAAWUWAAAcAwAAvI5XXSdupz/Vgi82w6DYPwAAAD9HBAAAAAAAAAFmFgAAHAMAALyOV10nbqc/1YIvNsOg2D8AAAA/RwQAAAAAAAABZxYAABwDAAC8jlddJ26nP9WCLzbDoNg/AAAAP1cEAAAAAAAAAWgWAAAcAwAAqNSL3ko76T+YBEC8T+fXPwAAAD8AAAAAAAAAAAFpFgAAHAMAAAjrVNabM+k/WMEmXMSw1z8AAAA/IAAAAAAAAAABahYAABwDAAAI61TWmzPpP1jBJlzEsNc/AAAAPyAAAAAAAAAAAWsWAAAcAwAACOtU1psz6T9YwSZcxLDXPwAAAD8gAAAAAAAAAAFsFgAAHAMAAAjrVNabM+k/WMEmXMSw1z8AAAA/LwAAAAAAAAABbRYAABwDAAAI61TWmzPpP1jBJlzEsNc/AAAAPy8AAAAAAAAAAW4WAAAcAwAACOtU1psz6T9YwSZcxLDXPwAAAD8vAAAAAAAAAAFvFgAAHAMAAAjrVNabM+k/WMEmXMSw1z8AAAA/LwAAAAAAAAABcBYAABwDAAAI61TWmzPpP1jBJlzEsNc/AAAAP04AAAAAAAAAAXEWAAAcAwAACOtU1psz6T9YwSZcxLDXPwAAAD9OAAAAAAAAAAFyFgAAHAMAAAjrVNabM+k/2Dr0m61D1z8AAAA/bgAAAAAAAAABcxYAABwDAABw1nbQHi7pPxmsfpXzItc/AAAAP24AAAAAAAAAAXQWAAAcAwAA2sGYyqEo6T8vBJVXfwnXPwAAAD+NAAAAAAAAAAF1FgAAHAMAAKyY3L6nHek/sE/x/a3z1j8AAAA/jQAAAAAAAAABdhYAABwDAAAMr6W2+BXpP0ZcqxkL8NY/AAAAP40AAAAAAAAAAXcWAAAcAwAAWhu9qeUJ6T/aaGU1aOzWPwAAAD+dAAAAAAAAAAF4FgAAHAMAAKqH1JzS/eg/2mhlNWjs1j8AAAA/nQAAAAAAAAABeRYAABwDAAD48+uPv/HoP7BP8f2t89Y/AAAAP7wAAAAAAAAAAXoWAAAcAwAATjVchd7n6D8vBJVXfwnXPwAAAD+8AAAAAAAAAAF7FgAAHAMAACIMoHnk3Og/Gax+lfMi1z8AAAA/vAAAAAAAAAABfBYAABwDAAD+tzxwHNToP5lgIu/EONc/AAAAP9sAAAAAAAAAAX0WAAAcAwAA2GPZZlTL6D9a75f1flnXPwAAAD/bAAAAAAAAAAF+FgAAHAMAAL7kzl++xOg/7mSZxH6B1z8AAAA/2wAAAAAAAAABfxYAABwDAAAUJj9V3broPxjnVK/bpdc/AAAAP/oAAAAAAAAAAYAWAAAcAwAAfhFhT2C16D8WUJxiftHXPwAAAD/6AAAAAAAAAAGBFgAAHAMAAGxnr0r8sOg/gawp+sMA2D8AAAA/+gAAAAAAAAABghYAABwDAADeJypHsa3oP6su5eQgJdg/AAAAPwoBAAAAAAAAAYMWAAAcAwAAWr39RZis6D/rcf5ErFvYPwAAAD8KAQAAAAAAAAGEFgAAHAMAANZS0UR/q+g/gOf/E6yD2D8AAAA/KQEAAAAAAAABhRYAABwDAADWUtFEf6voP1U304+Uttg/AAAAPykBAAAAAAAAAYYWAAAcAwAAWr39RZis6D9ToBpDN+LYPwAAAD8pAQAAAAAAAAGHFgAAHAMAAPDR20sVsug/qTtKZU7/2D8AAAA/SAEAAAAAAAABiBYAABwDAAAMUeZSq7joPz+xSzROJ9k/AAAAP0gBAAAAAAAAAYkWAAAcAwAAHPuXVw+96D++Ze+NHz3ZPwAAAD9IAQAAAAAAAAGKFgAAHAMAAL7kzl++xOg/pw3Zy5NW2T8AAAA/aAEAAAAAAAABixYAABwDAADiODJphs3oP1Lb8FwfZdk/AAAAP2gBAAAAAAAAAYwWAAAcAwAAgiJpcTXV6D+StcIJCHDZPwAAAD9oAQAAAAAAAAGNFgAAHAMAAKZ2zHr93eg/PoPampN+2T8AAAA/hwEAAAAAAAABjhYAABwDAABEYAODrOXoPz6D2pqTftk/AAAAP4cBAAAAAAAAAY8WAAAcAwAA5kk6i1vt6D+odiB/NoLZPwAAAD+HAQAAAAAAAAGQFgAAHAMAAI4IypU89+g/qHYgfzaC2T8AAAA/pQEAAAAAAAABkRYAABwDAAA2x1mgHQHpP9SPlLbwetk/AAAAP6UBAAAAAAAAAZIWAAAcAwAA4IXpqv4K6T8ownwlZWzZPwAAAD/EAQAAAAAAAAGTFgAAHAMAAATaTLTGE+k/EwEfsDZa2T8AAAA/xAEAAAAAAAABlBYAABwDAAAoLrC9jhzpP5NMe1ZlRNk/AAAAP9MBAAAAAAAAAZUWAAAcAwAARK26xCQj6T8/sUs0TifZPwAAAD/TAQAAAAAAAAGWFgAAHAMAAGgBHs7sK+k/VAli9tkN2T8AAAA/4wEAAAAAAAABlxYAABwDAADsa0rPBS3pPymHpgt96dg/AAAAP+MBAAAAAAAAAZgWAAAcAwAA7GtKzwUt6T+VEaU8fcHYPwAAAD8CAgAAAAAAAAGZFgAAHAMAAPZAo9E3L+k/K7UXpTeS2D8AAAA/AgIAAAAAAAABmhYAABwDAABoAR7O7CvpP+tx/kSsW9g/AAAAPwICAAAAAAAAAZsWAAAcAwAA2sGYyqEo6T9W/Px1rDPYPwAAAD8SAgAAAAAAAAGcFgAAHAMAANLsP8hvJuk/7Z9v3mYE2D8AAAA/EgIAAAAAAAABnRYAABwDAADS7D/IbybpP8MdtPMJ4Nc/AAAAPzECAAAAAAAAAZ4WAAAcAwAAyBfnxT0k6T/Xdcq1lcbXPwAAAD8xAgAAAAAAAAGfFgAAHAMAAMgX58U9JOk/WMEmXMSw1z8AAAA/QQIAAAAAAAABoBYAABwDAABErbrEJCPpPxjnVK/bpdc/AAAAP0ECAAAAAAAAAaEWAAAcAwAAvkKOwwsi6T/ZDIMC85rXPwAAAD9BAgAAAAAAAAGiFgAAHAMAAEStusQkI+k/Ayb3Oa2T1z8AAAA/UAIAAAAAAAABoxYAABwDAABErbrEJCPpPwMm9zmtk9c/AAAAP1ACAAAAAAAAAaQWAAAcAwAAvkKOwwsi6T8DJvc5rZPXPwAAAD9QAgAAAAAAAAGlFgAAHAMAAMgX58U9JOk/Ayb3Oa2T1z8AAAA/UAIAAAAAAAABphYAABwDAADS7D/IbybpPwMm9zmtk9c/AAAAP3ACAAAAAAAAAacWAAAcAwAA2sGYyqEo6T8DJvc5rZPXPwAAAD9wAgAAAAAAAAGoFgAAHAMAANrBmMqhKOk/Ayb3Oa2T1z8AAAA/cAIAAAAAAAABqRYAABwDAADawZjKoSjpPwMm9zmtk9c/AAAAP3ACAAAAAAAAAaoWAAAcAwAA2sGYyqEo6T8DJvc5rZPXPwAAAD9wAgAAAAAAAAGrFgAAHAMAANrBmMqhKOk/Ayb3Oa2T1z8AAAA/cAIAAAAAAAABrBYAABwDAADawZjKoSjpPwMm9zmtk9c/AAAAP38CAAAAAAAAAa0WAAAcAwAA2sGYyqEo6T8DJvc5rZPXPwAAAD9/AgAAAAAAAAGuFgAAHAMAANrBmMqhKOk/Ayb3Oa2T1z8AAAA/jwIAAAAAAAABrxYAABwDAADawZjKoSjpPwMm9zmtk9c/AAAAP48CAAAAAAAAAbAWAAAcAwAA2sGYyqEo6T8DJvc5rZPXPwAAAD+fAgAAAAAAAAGxFgAAHAMAALCp5OB8Pek/7Z9v3mYE2D8AAAA//AIAAAAAAAABshYAABwDAADMKO/nEkTpP1VlRClPX9g/AAAAP/wCAAAAAAAAAbMWAAAcAwAAdOd+8vNN6T8pHl9Y2r3YPwAAAD/8AgAAAAAAAAG0FgAAHAMAABTRtfqiVek/VAli9tkN2T8AAAA/DAMAAAAAAAABtRYAABwDAAC8j0UFhF/pPxMBH7A2Wtk/AAAAPwwDAAAAAAAAAbYWAAAcAwAAZk7VD2Vp6T8oK8TYB5jZPwAAAD8rAwAAAAAAAAG3FgAAHAMAAKYhQyDDeOk/kYdRcE3H2T8AAAA/KwMAAAAAAAABuBYAABwDAADSSv8rvYPpP2bXJOw1+tk/AAAAPzsDAAAAAAAAAbkWAAAcAwAAfAmPNp6N6T8mZpry7xraPwAAAD87AwAAAAAAAAG6FgAAHAMAAKBd8j9mluk/ewHKFAc42j8AAAA/SgMAAAAAAAABuxYAABwDAADEsVVJLp/pP5DCJ4o1Sto/AAAAP0oDAAAAAAAAAbwWAAAcAwAAWsYzT6uk6T9lqbNSe1HaPwAAAD9qAwAAAAAAAAG9FgAAHAMAAHZFPlZBq+k/z5z5Nh5V2j8AAAA/agMAAAAAAAABvhYAABwDAACI7+9apa/pP5DCJ4o1Sto/AAAAP2oDAAAAAAAAAb8WAAAcAwAAiO/vWqWv6T+QwieKNUraPwAAAD95AwAAAAAAAAHAFgAAHAMAAIjv71qlr+k/kMInijVK2j8AAAA/eQMAAAAAAAABwRYAABwDAACI7+9apa/pP5DCJ4o1Sto/AAAAP3kDAAAAAAAAAcIWAAAcAwAAA/43H15f3D9jB/w9ZVilPwAAAD8AAAAAAAAAAAHDFgAAHAMAAKFFLotaxNw/B+J4Tx5Bpj8AAAA/IAAAAAAAAAABxBYAABwDAAChRS6LWsTcPwfieE8eQaY/AAAAPyAAAAAAAAAAAcUWAAAcAwAAa5TQvqb03D8H4nhPHkGmPwAAAD8gAAAAAAAAAAHGFgAAHAMAAE1iffmIK90/A7QHtmOYpj8AAAA/LwAAAAAAAAABxxYAABwDAACLgqJLX3jdP7EY2JNMe6Y/AAAAPz8AAAAAAAAAAcgWAAAcAwAA7fYqp/3N3T9ZTzfYerWmPwAAAD8/AAAAAAAAAAHJFgAAHAMAADPsqPsFHd4/tepm+pHSpj8AAAA/XgAAAAAAAAAByhYAABwDAABLuGpEFGHeP7EY2JNMe6Y/AAAAP14AAAAAAAAAAcsWAAAcAwAApVeanYC03j9f2Yqkqq+lPwAAAD9eAAAAAAAAAAHMFgAAHAMAACsghgLnEt8/BxDq6NjppT8AAAA/bgAAAAAAAAABzRYAABwDAACdPsBi6WzfPwfieE8eQaY/AAAAP24AAAAAAAAAAc4WAAAcAwAAN7FdzLPP3z8H4nhPHkGmPwAAAD+NAAAAAAAAAAHPFgAAHAMAALxoQQ9FDuA/XasZC/AGpj8AAAA/jQAAAAAAAAAB0BYAABwDAAC8aEEPRQ7gP12rGQvwBqY/AAAAP40AAAAAAAAAAdEWAAAcAwAAvGhBD0UO4D9dqxkL8AamPwAAAD+NAAAAAAAAAAHSFgAAHAMAALxoQQ9FDuA/XasZC/AGpj8AAAA/nQAAAAAAAAAB0xYAABwDAAAmzSZiK+uyPzWuxsuiF+A/AAAAPwAAAAAAAAAAAdQWAAAcAwAAJs0mYivrsj81rsbLohfgPwAAAD8fAAAAAAAAAAHVFgAAHAMAACbNJmIr67I/Na7Gy6IX4D8AAAA/HwAAAAAAAAAB1hYAABwDAADiPTqKMiGyPyDtaFZ0BeA/AAAAPy8AAAAAAAAAAdcWAAAcAwAALkySGdK3sT8VWBbCi+bfPwAAAD8vAAAAAAAAAAHYFgAAHAMAAMS1+XmJIrE/K7AshBfN3z8AAAA/PwAAAAAAAAAB2RYAABwDAABcH2HaQI2wPyuwLIQXzd8/AAAAPz8AAAAAAAAAAdoWAAAcAwAAEBk9PUC7rz8rsCyEF83fPwAAAD9OAAAAAAAAAAHbFgAAHAMAANCiKqDeOK4/v7zmn3TJ3z8AAAA/XgAAAAAAAAAB3BYAABwDAAAo4zalrF6sP9V9RBWj298/AAAAP14AAAAAAAAAAd0WAAAcAwAA6GwkCEvcqj8pGXQ3uvjfPwAAAD99AAAAAAAAAAHeFgAAHAMAAEBHn5AJfak/gLSjWdEV4D8AAAA/fQAAAAAAAAAB3xYAABwDAACQu4icuJioP9973lwuJuA/AAAAP30AAAAAAAAAAeAWAAAcAwAAdID/zYfXpz/KI8iaoj/gPwAAAD+NAAAAAAAAAAHhFgAAHAMAAFRFdv9WFqc/H7/3vLlc4D8AAAA/jQAAAAAAAAAB4hYAABwDAAAMA0Fp1ommP2ouHP6KhuA/AAAAP6wAAAAAAAAAAeMWAAAcAwAAXBGZ+HUgpj8ekYYj/7PgPwAAAD+sAAAAAAAAAAHkFgAAHAMAAMjAC9NV/aU/8+BZn+fm4D8AAAA/rAAAAAAAAAAB5RYAABwDAABcEZn4dSCmP1095zYtFuE/AAAAP8sAAAAAAAAAAeYWAAAcAwAAnFPOjvaspj+nrAt4/j/hPwAAAD/LAAAAAAAAAAHnFgAAHAMAAOQvcqhntKc/Ww92nXJt4T8AAAA/ywAAAAAAAAAB6BYAABwDAAAAa/t2mHWoP/GEd2xyleE/AAAAP+oAAAAAAAAAAekWAAAcAwAA+J7YfXlrqT/w7b4fFcHhPwAAAD/qAAAAAAAAAAHqFgAAHAMAAMzLCb0Klqo/71YG07fs4T8AAAA/6gAAAAAAAAAB6xYAABwDAADgoAEPLNKrPzrGKhSJFuI/AAAAP/oAAAAAAAAAAewWAAAcAwAA2G5Nmf1CrT+PYVo2oDPiPwAAAD/6AAAAAAAAAAHtFgAAHAMAAMw8mSPPs64/eglEdBRN4j8AAAA/GQEAAAAAAAAB7hYAABwDAACE2VVgGBuwP/m9583lYuI/AAAAPxkBAAAAAAAAAe8WAAAcAwAAgMB7JYHTsD8Zq1AkWmjiPwAAAD8pAQAAAAAAAAHwFgAAHAMAAKCuTbI5V7E/OZi5es5t4j8AAAA/KQEAAAAAAAAB8RYAABwDAAAIReZRguyxP2SxLbKIZuI/AAAAPzkBAAAAAAAAAfIWAAAcAwAAvDaOwuJVsj9v3TiTzlniPwAAAD85AQAAAAAAAAHzFgAAHAMAAAQsDBfrpLI/pCK4q85F4j8AAAA/WAEAAAAAAAAB9BYAABwDAAC2HbSHSw6zP+STQqUUJeI/AAAAP1gBAAAAAAAAAfUWAAAcAwAAtGprycNLsz/lKvvxcfnhPwAAAD9YAQAAAAAAAAH2FgAAHAMAALRqa8nDS7M/MciQzP3L4T8AAAA/dwEAAAAAAAAB9xYAABwDAADYvs7Si1SzPxFy4MLmmuE/AAAAP3cBAAAAAAAAAfgWAAAcAwAAasKktjM6sz+mFVMroWvhPwAAAD93AQAAAAAAAAH5FgAAHAMAAG517XS7/LI/8rLoBS0+4T8AAAA/hwEAAAAAAAAB+hYAABwDAADg16gNI5yyP7Nvz6WhB+E/AAAAP4cBAAAAAAAAAfsWAAAcAwAATjpkpoo7sj++MpPTRM/gPwAAAD+mAQAAAAAAAAH8FgAAHAMAAJxIvDUq0rE/ntziyS2e4D8AAAA/pgEAAAAAAAAB/RYAABwDAAAMq3fOkXGxPwpn4fotduA/AAAAP6YBAAAAAAAAAf4WAAAcAwAAyGhCOBHlsD9K2Gv0c1XgPwAAAD+2AQAAAAAAAAH/FgAAHAMAAKh6cKtYYbA/ikn27bk04D8AAAA/tgEAAAAAAAABABcAABwDAAB8yK8XIJivP8q6gOf/E+A/AAAAP9UBAAAAAAAAAQEXAAAcAwAAPOwL/q6Qrj+VDLobXfzfPwAAAD/VAQAAAAAAAAECFwAAHAMAAGhZSUIO4a0/q2TQ3eji3z8AAAA/5AEAAAAAAAABAxcAABwDAABEHsBz3R+tP0FxivlF398/AAAAP+QBAAAAAAAAAQQXAAAcAwAAcIv9tzxwrD8Bl7hMXdTfPwAAAD/zAQAAAAAAAAEFFwAAHAMAAOCgAQ8s0qs/FVgWwovm3z8AAAA/8wEAAAAAAAABBhcAABwDAACAvbEta/+qP2vzReSiA+A/AAAAPxICAAAAAAAAAQcXAAAcAwAAFNphTKosqj+AtKNZ0RXgPwAAAD8SAgAAAAAAAAEIFwAAHAMAAEBHn5AJfak/IFawCRcx4D8AAAA/EgIAAAAAAAABCRcAABwDAACwXKPn+N6oP9/kJRDRUeA/AAAAPzICAAAAAAAAAQoXAAAcAwAAcBpuUXhSqD9Vbb6IXHTgPwAAAD8yAgAAAAAAAAELFwAAHAMAAHSA/82H16c/CdAortCh4D8AAAA/MgIAAAAAAAABDBcAABwDAAC8jlddJ26nPx36zdah3+A/AAAAP1ECAAAAAAAAAQ0XAAAcAwAAUN/kgkeRpz/nHZZxRB/hPwAAAD9RAgAAAAAAAAEOFwAAHAMAAADRjPOn+qc/0S7HYltk4T8AAAA/UQIAAAAAAAABDxcAABwDAADcY0+vSKqoP1BMsm/PpeE/AAAAP2ACAAAAAAAAARAXAAAcAwAAHKaERck2qT9Fie5BLN7hPwAAAD9gAgAAAAAAAAERFwAAHAMAAKiQgO7Z1Kk/+utYZ6AL4j8AAAA/gAIAAAAAAAABEhcAABwDAAA0Fesa2+2qP65Ow4wUOeI/AAAAP4ACAAAAAAAAARMXAAAcAwAAKOM2paxerD9v3TiTzlniPwAAAD+PAgAAAAAAAAEUFwAAHAMAAES4LvfNmq0/7pHc7J9v4j8AAAA/jwIAAAAAAAABFRcAABwDAAAQ5V82X8WuP+Nl0QtafOI/AAAAP58CAAAAAAAAARYXAAAcAwAAYoXyVlASsD8ubK6ZiHriPwAAAD+fAgAAAAAAAAEXFwAAHAMAAKQU3y5J3LA/hJ6WCP1r4j8AAAA/vgIAAAAAAAABGBcAABwDAADET2j9eZ2xP5n2rMqIUuI/AAAAP74CAAAAAAAAARkXAAAcAwAAmOIquRpNsj+ajWUX5ibiPwAAAD++AgAAAAAAAAEaFwAAHAMAACbNJmIr67I/pVApRYnu4T8AAAA/3QIAAAAAAAABGxcAABwDAACytyILPImzP9ssYarmruE/AAAAP90CAAAAAAAAARwXAAAcAwAA0KX0l/QMtD8RCZkPRG/hPwAAAD/dAgAAAAAAAAEdFwAAHAMAAPSTxiStkLQ/vAQiOoom4T8AAAA/7QIAAAAAAAABHhcAABwDAACCMQuMRfG0P2gAq2TQ3eA/AAAAP+0CAAAAAAAAAR8XAAAcAwAAONb7ui0dtT9qLhz+iobgPwAAAD8MAwAAAAAAAAEgFwAAHAMAAIIxC4xF8bQ/9Tw80lw44D8AAAA/DAMAAAAAAAABIRcAABwDAAA8PI03PaK0P78lLlMX9d8/AAAAPwwDAAAAAAAAASIXAAAcAwAAZPaBvRQwtD9ruG/KuoDfPwAAAD8sAwAAAAAAAAEjFwAAHAMAANgLhhQEkrM/19kmSBgt3z8AAAA/LAMAAAAAAAABJBcAABwDAAAELAwX66SyPxniaY674N4/AAAAPywDAAAAAAAAASUXAAAcAwAAxE9o/XmdsT9tFFL9L9LePwAAAD9LAwAAAAAAAAEmFwAAHAMAAKbHJ+3QnrA/w6+BH0fv3j8AAAA/SwMAAAAAAAABJxcAABwDAABYJ5XM31GvP+0xPQqkE98/AAAAP0sDAAAAAAAAASgXAAAcAwAA2G5Nmf1CrT9BNrTfXVzfPwAAAD9aAwAAAAAAAAEpFwAAHAMAAIC9sS1r/6o/1X1EFaPb3z8AAAA/WgMAAAAAAAABKhcAABwDAAAgDBbC2LuoPwr+mUeLSuA/AAAAP3oDAAAAAAAAASsXAAAcAwAADANBadaJpj/+ox3Niq7gPwAAAD96AwAAAAAAAAEsFwAAHAMAAHR1AeTSPqM/s2/PpaEH4T8AAAA/egMAAAAAAAABLRcAABwDAAB0dQHk0j6jP7Nvz6WhB+E/AAAAP5kDAAAAAAAAAS4XAAAcAwAAdHUB5NI+oz+zb8+loQfhPwAAAD+ZAwAAAAAAAAEvFwAAHAMAAHR1AeTSPqM/s2/PpaEH4T8AAAA/mQMAAAAAAAABMBcAABwDAADw0dtLFbLoP8fQjTjUvd0/AAAAPwAAAAAAAAAAATEXAAAcAwAAmJBrVva76D9vcDQwpSPePwAAAD8fAAAAAAAAAAEyFwAAHAMAAJiQa1b2u+g/b3A0MKUj3j8AAAA/HwAAAAAAAAABMxcAABwDAACYkGtW9rvoP29wNDClI94/AAAAPx8AAAAAAAAAATQXAAAcAwAAmJBrVva76D9vcDQwpSPePwAAAD8/AAAAAAAAAAE1FwAAHAMAAEwkVGMJyOg/rYXc9nWx3j8AAAA/PwAAAAAAAAABNhcAABwDAABczgVobczoP9dw35R1Ad8/AAAAPz8AAAAAAAAAATcXAAAcAwAAeE0QbwPT6D+BEIaMRmffPwAAAD9eAAAAAAAAAAE4FwAAHAMAAA5i7nSA2Og/laNyaLrQ3z8AAAA/XgAAAAAAAAABORcAABwDAACcoXN4y9voPyqCu+pcJOA/AAAAP14AAAAAAAAAAToXAAAcAwAANLZRfkjh6D9fmclpomfgPwAAAD9uAAAAAAAAAAE7FwAAHAMAAFgKtYcQ6ug//qMdzYqu4D8AAAA/bgAAAAAAAAABPBcAABwDAADuHpONje/oP56ucTBz9eA/AAAAP5IAAAAAAAAAAT0XAAAcAwAACp6dlCP26D+Iv6IhijrhPwAAAD+SAAAAAAAAAAE+FwAAHAMAAC7yAJ7r/ug/MfYBZrh04T8AAAA/kgAAAAAAAAABPxcAABwDAADO2zemmgbpPwZG1eGgp+E/AAAAP7EAAAAAAAAAAUAXAAAcAwAAWhu9qeUJ6T97zm1aLMrhPwAAAD+xAAAAAAAAAAFBFwAAHAMAAHaax7B7EOk/hWPA7hTp4T8AAAA/sQAAAAAAAAABQhcAABwDAACKRHm13xTpP5okHmRD++E/AAAAP9AAAAAAAAAAAUMXAAAcAwAAkhnStxEX6T+5EYe6twDiPwAAAD/QAAAAAAAAAAFEFwAAHAMAABaE/rgqGOk/uRGHurcA4j8AAAA/0AAAAAAAAAABRRcAABwDAAAWhP64KhjpP9BpnXxD5+E/AAAAP+AAAAAAAAAAAUYXAAAcAwAAmu4qukMZ6T8Q2yd2icbhPwAAAD/gAAAAAAAAAAFHFwAAHAMAACBZV7tcGuk/xmsDNbic4T8AAAA//wAAAAAAAAABSBcAABwDAACkw4O8dRvpP8YCvIEVceE/AAAAP/8AAAAAAAAAAUkXAAAcAwAARK26xCQj6T89ucWTWzzhPwAAAD8PAQAAAAAAAAFKFwAAHAMAANrBmMqhKOk/8kmhUooS4T8AAAA/DwEAAAAAAAABSxcAABwDAAB6q8/SUDDpP33BCNr+7+A/AAAAPx4BAAAAAAAAAUwXAAAcAwAAEMCt2M016T9+WMEmXMTgPwAAAD8eAQAAAAAAAAFNFwAAHAMAADYUEeKVPuk/SKr6Wrms4D8AAAA/PgEAAAAAAAABThcAABwDAADmp/nuqErpPxT8M48WleA/AAAAPz4BAAAAAAAAAU8XAAAcAwAAhpEw91dS6T/UIWLiLYrgPwAAAD8+AQAAAAAAAAFQFwAAHAMAAC5QwAE5XOk/1CFi4i2K4D8AAAA/XQEAAAAAAAABURcAABwDAABUpCMLAWXpP2ouHP6KhuA/AAAAP10BAAAAAAAAAVIXAAAcAwAAgs3fFvtv6T9qLhz+iobgPwAAAD9dAQAAAAAAAAFTFwAAHAMAALjL9CQnfek/PhWoxtCN4D8AAAA/fAEAAAAAAAABVBcAABwDAADuyQkzU4rpPzTpnOWKmuA/AAAAP3wBAAAAAAAAAVUXAAAcAwAAoF3yP2aW6T8ovZEERafgPwAAAD98AQAAAAAAAAFWFwAAHAMAAM6Grktgoek/Pn7veXO54D8AAAA/jAEAAAAAAAABVxcAABwDAAB2RT5WQavpP55FKn3QyeA/AAAAP4wBAAAAAAAAAVgXAAAcAwAAmpmhXwm06T+zBojy/tvgPwAAAD+rAQAAAAAAAAFZFwAAHAMAAMDtBGnRvOk/nq5xMHP14D8AAAA/qwEAAAAAAAABWhcAABwDAABe1ztxgMTpPz1QfuC4EOE/AAAAP6sBAAAAAAAAAVsXAAAcAwAA9usZd/3J6T9H5dB0oS/hPwAAAD/KAQAAAAAAAAFcFwAAHAMAAIIrn3pIzek/Mo26shVJ4T8AAAA/ygEAAAAAAAABXRcAABwDAAAIlst7Yc7pP7FBXgznXuE/AAAAP8oBAAAAAAAAAV4XAAAcAwAA/sByeS/M6T8RCZkPRG/hPwAAAD/qAQAAAAAAAAFfFwAAHAMAAFYC425Owuk/R7df2+aG4T8AAAA/6gEAAAAAAAABYBcAABwDAAAgBM5gIrXpP1x4vVAVmeE/AAAAP+oBAAAAAAAAAWEXAAAcAwAAUPHaTHmi6T+7P/hTcqnhPwAAAD8JAgAAAAAAAAFiFwAAHAMAAI6zQDsCkuk/+xnKAFu04T8AAAA/CQIAAAAAAAABYxcAABwDAADAoE0nWX/pP1vhBAS4xOE/AAAAPwkCAAAAAAAAAWQXAAAcAwAAePiGFMlt6T+7qD8HFdXhPwAAAD8YAgAAAAAAAAFlFwAAHAMAACZ7Z/8GWuk/+4IRtP3f4T8AAAA/GAIAAAAAAAABZhcAABwDAADe0qDsdkjpPxtwegpy5eE/AAAAPzgCAAAAAAAAAWcXAAAcAwAAImpf3TE66T+FY8DuFOnhPwAAAD84AgAAAAAAAAFoFwAAHAMAAHqrz9JQMOk/0GmdfEPn4T8AAAA/OAIAAAAAAAABaRcAABwDAADawZjKoSjpP7B8NCbP4eE/AAAAP1cCAAAAAAAAAWoXAAAcAwAATIITx1Yl6T+7qD8HFdXhPwAAAD9XAgAAAAAAAAFrFwAAHAMAAL5CjsMLIuk/xtRK6FrI4T8AAAA/VwIAAAAAAAABbBcAABwDAAAoLrC9jhzpP/sZygBbtOE/AAAAP3YCAAAAAAAAAW0XAAAcAwAAKC6wvY4c6T/7GcoAW7ThPwAAAD92AgAAAAAAAAFuFwAAHAMAACgusL2OHOk/+xnKAFu04T8AAAA/dgIAAAAAAAABbxcAABwDAAAoLrC9jhzpP/sZygBbtOE/AAAAP3YCAAAAAAAAAXAXAAAcAwAAFCejRS6L6j9p02c8r++hPwAAAD8AAAAAAAAAAAFxFwAAHAMAANwojjcCfuo/GcKL5sfMoD8AAAA/HwAAAAAAAAABchcAABwDAADcKI43An7qPxnCi+bHzKA/AAAAPx8AAAAAAAAAAXMXAAAcAwAA3CiONwJ+6j8Zwovmx8ygPwAAAD8fAAAAAAAAAAF0FwAAHAMAAFi+YTbpfOo/lomtUoA8mz8AAAA/PgAAAAAAAAABdRcAABwDAABYvmE26XzqP6r5Nh5Vgpg/AAAAPz4AAAAAAAAAAXYXAAAcAwAARhSwMYV46j+qDd62tHaWPwAAAD8+AAAAAAAAAAF3FwAAHAMAAJ5VICekbuo/qn1ngom8kz8AAAA/XQAAAAAAAAABeBcAABwDAACC1hUgDmjqP7I1LOhzX5I/AAAAP10AAAAAAAAAAXkXAAAcAwAA0EItE/tb6j90AzDNe+2NPwAAAD9dAAAAAAAAAAF6FwAAHAMAAJJvvwKdTOo/jCt+/jrWiT8AAAA/bQAAAAAAAAABexcAABwDAABKx/jvDDvqP+R4Tx5B1oQ/AAAAP20AAAAAAAAAAXwXAAAcAwAA9knZ2kon6j9UDlzYXDOBPwAAAD+MAAAAAAAAAAF9FwAAHAMAABiNNMI9EOo/iPzKR2PyfD8AAAA/jAAAAAAAAAABfhcAABwDAAAw+zan/vbpP7hMZ6rhw3Q/AAAAP4wAAAAAAAAAAX8XAAAcAwAAPJTgiY3b6T8w7wA9MvxqPwAAAD+qAAAAAAAAAAGAFwAAHAMAANCXtm01wek/8M4T1NuHZT8AAAA/qgAAAAAAAAABgRcAABwDAABQ8dpMeaLpP/DOE9Tbh2U/AAAAP6oAAAAAAAAAAYIXAAAcAwAAynWmKYuB6T/wzhPU24dlPwAAAD/KAAAAAAAAAAGDFwAAHAMAAEL6cQadYOk/8M4T1NuHZT8AAAA/ygAAAAAAAAABhBcAABwDAAC6fj3jrj/pP/DOE9Tbh2U/AAAAP8oAAAAAAAAAAYUXAAAcAwAArJjcvqcd6T+QpPpfpM1sPwAAAD/ZAAAAAAAAAAGGFwAAHAMAACYdqJu5/Og/yLzwdbYJcj8AAAA/2QAAAAAAAAABhxcAABwDAACUzBp2mdnoP1i3WvDFZng/AAAAP/kAAAAAAAAAAYgXAAAcAwAAAnyNUHm26D8EoZ1PAL+APwAAAD/5AAAAAAAAAAGJFwAAHAMAAOTreicOkOg/hJsHyg8chz8AAAA/CAEAAAAAAAABihcAABwDAABccEYEIG/oPxyWcUQfeY0/AAAAPwgBAAAAAAAAAYsXAAAcAwAA1PQR4TFO6D9iyG1fF+uRPwAAAD8YAQAAAAAAAAGMFwAAHAMAAFRONsB1L+g/AjNhpfuNlT8AAAA/GAEAAAAAAAABjRcAABwDAABIaNWbbg3oP55Bcrhq35k/AAAAPzcBAAAAAAAAAY4XAAAcAwAAysH5erLu5z/q4sRCfbydPwAAAD83AQAAAAAAAAGPFwAAHAMAAOoEVWKl1+c/w/jqKvYGoT8AAAA/NwEAAAAAAAABkBcAABwDAACYhzVN48PnPxFSAhvzhqM/AAAAP0cBAAAAAAAAAZEXAAAcAwAA3h70PZ615z9f2Yqkqq+lPwAAAD9HAQAAAAAAAAGSFwAAHAMAACqLCzGLqec/A/xCUHn1pz8AAAA/ZgEAAAAAAAABkxcAABwDAAAIN6gnw6DnP/3nm7cZAao/AAAAP2YBAAAAAAAAAZQXAAAcAwAA7LedIC2a5z+hgACXuEytPwAAAD92AQAAAAAAAAGVFwAAHAMAANgN7BvJlec/9lXTdv0RsD8AAAA/dgEAAAAAAAABlhcAABwDAABUo78asJTnP5wC3+77UbE/AAAAP4UBAAAAAAAAAZcXAAAcAwAA4uJEHvuX5z+WShqJEa+yPwAAAD+FAQAAAAAAAAGYFwAAHAMAAHr3IiR4nec/6i2FRT4ptD8AAAA/pAEAAAAAAAABmRcAABwDAAAqiwsxi6nnP5JxSQqaPbU/AAAAP6QBAAAAAAAAAZoXAAAcAwAA5vNMQNC35z+Qfq6Kxxe2PwAAAD+kAQAAAAAAAAGbFwAAHAMAAKBcjk8Vxuc/5CZDLQwPtz8AAAA/xAEAAAAAAAABnBcAABwDAADqBFVipdfnP94zqK056bc/AAAAP8QBAAAAAAAAAZ0XAAAcAwAAthdIdk7q5z8w3DxQfuC4PwAAAD/EAQAAAAAAAAGeFwAAHAMAAADADone++c/2k1yrpSduT8AAAA/4wEAAAAAAAABnxcAABwDAABi59+iBBToP4K/pwyrWro/AAAAP+MBAAAAAAAAAaAXAAAcAwAAXiOPwqcx6D9+zAyN2DS7PwAAAD/jAQAAAAAAAAGhFwAAHAMAAOSew+WVUug/0qISydfUuz8AAAA/8wEAAAAAAAABohcAABwDAABccEYEIG/oP3pCucCoOrw/AAAAP/MBAAAAAAAAAaMXAAAcAwAA0kHJIqqL6D8m4l+4eaC8PwAAAD8SAgAAAAAAAAGkFwAAHAMAAMKoH0Abp+g/0Bi//KfavD8AAAA/EgIAAAAAAAABpRcAABwDAADOjoBkIsnoPyKGfYUET70/AAAAPxICAAAAAAAAAaYXAAAcAwAA3HThiCnr6D8ihn2FBE+9PwAAAD8xAgAAAAAAAAGnFwAAHAMAAGTwFawXDOk/0FOVFpBdvT8AAAA/MQIAAAAAAAABqBcAABwDAABw1nbQHi7pP3rm1o0z6bw/AAAAPzECAAAAAAAAAakXAAAcAwAAYj3N7Y9J6T/S3ejiv1e8PwAAAD9QAgAAAAAAAAGqFwAAHAMAAF55fA0zZ+k/KD5C6+7xuz8AAAA/UAIAAAAAAAABqxcAABwDAAAAdLs3t47pP37MDI3YNLs/AAAAP1ACAAAAAAAAAawXAAAcAwAAthisZp+66T/YWtcuwne6PwAAAD9wAgAAAAAAAAGtFwAAHAMAAMrTZY3Y3uk/2B8BFdr0uT8AAAA/cAIAAAAAAAABrhcAABwDAAC+OryqSfrpP9rkKvvxcbk/AAAAP3ACAAAAAAAAAa8XAAAcAwAAMgw/ydMW6j+Gpd0LUKa4PwAAAD9/AgAAAAAAAAGwFwAAHAMAADYdR+uoNuo/4Mpg+pa9tz8AAAA/fwIAAAAAAAABsRcAABwDAABCA6gPsFjqPzaHnDU7qbY/AAAAP54CAAAAAAAAAbIXAAAcAwAAUOkINLd66j+QrB8kgsC1PwAAAD+eAgAAAAAAAAGzFwAAHAMAALzlMlAPleo/lJ+6o1TmtD8AAAA/ngIAAAAAAAABtBcAABwDAACI+CVkuKfqP+ryritWprM/AAAAP70CAAAAAAAAAbUXAAAcAwAAysuTdBa36j9Cr+pm+pGyPwAAAD+9AgAAAAAAAAG2FwAAHAMAAHpffIEpw+o/RtD2f4dgsT8AAAA/vQIAAAAAAAABtxcAABwDAACgs9+K8cvqP+s1+rkqHq8/AAAAP9wCAAAAAAAAAbgXAAAcAwAAujLqkYfS6j/9L9dRL16rPwAAAD/cAgAAAAAAAAG5FwAAHAMAADTIvZBu0eo/Byq06TOepz8AAAA/3AIAAAAAAAABuhcAABwDAAAaSbOJ2MrqP2ORTwqVUqQ/AAAAP+wCAAAAAAAAAbsXAAAcAwAA5Eqee6y96j/HJlzEsK+gPwAAAD/sAgAAAAAAAAG8FwAAHAMAAJLNfmbqqeo/PsAMl652mz8AAAA/CwMAAAAAAAABvRcAABwDAACiZihJeY7qP/7WfnKGPJY/AAAAPwsDAAAAAAAAAb4XAAAcAwAABkFCISdp6j9mJFCSjDyRPwAAAD8LAwAAAAAAAAG/FwAAHAMAAErH+O8MO+o/HJZxRB95jT8AAAA/KgMAAAAAAAABwBcAABwDAACAeFa8wArqP9yYPIeXSoo/AAAAPyoDAAAAAAAAAcEXAAAcAwAASGk5jL/d6T/cwIq4VjOGPwAAAD8qAwAAAAAAAAHCFwAAHAMAAEhpOYy/3ek/3MCKuFYzhj8AAAA/SQMAAAAAAAABwxcAABwDAABIaTmMv93pP9zAirhWM4Y/AAAAP0kDAAAAAAAAAcQXAAAcAwAASGk5jL/d6T/cwIq4VjOGPwAAAD9JAwAAAAAAAAHFFwAAHAMAAPwhXq5vmu8/SZFjthjTyD8AAAA/AAAAAAAAAAABxhcAABwDAAD8IV6ub5rvP0mRY7YY08g/AAAAPxAAAAAAAAAAAccXAAAcAwAA/CFerm+a7z9JkWO2GNPIPwAAAD8QAAAAAAAAAAHIFwAAHAMAAPwhXq5vmu8/SZFjthjTyD8AAAA/LwAAAAAAAAAByRcAABwDAAD8IV6ub5rvP0mRY7YY08g/AAAAPy8AAAAAAAAAAcoXAAAcAwAA/CFerm+a7z9JkWO2GNPIPwAAAD8vAAAAAAAAAAHLFwAAHAMAAB5luZVig+8/9bpdehkzyD8AAAA/TgAAAAAAAAABzBcAABwDAABs0dCIT3fvP3UGuiBIHcg/AAAAP04AAAAAAAAAAc0XAAAcAwAALv5iePFn7z/Lz1rcGePHPwAAAD9OAAAAAAAAAAHOFwAAHAMAAGDrb2RIVe8/+H+HYDGwxz8AAAA/bgAAAAAAAAABzxcAABwDAAD8w55KIj3vP05JKBwDdsc/AAAAP24AAAAAAAAAAdAXAAAcAwAAonEmMy4n7z9M4OBoYErHPwAAAD99AAAAAAAAAAHRFwAAHAMAAMK0gRohEO8/zSs9D480xz8AAAA/fQAAAAAAAAAB0hcAABwDAABoYgkDLfruP013mbW9Hsc/AAAAP30AAAAAAAAAAdMXAAAcAwAA+mXf5tTf7j95J8Y51evGPwAAAD+dAAAAAAAAAAHUFwAAHAMAAISUXMhKw+4/T6UKT3jHxj8AAAA/nQAAAAAAAAAB1RcAABwDAACAg1SmdaPuP3tVN9OPlMY/AAAAP6wAAAAAAAAAAdYXAAAcAwAAfnJMhKCD7j/Rhx9CBIbGPwAAAD+sAAAAAAAAAAHXFwAAHAMAAJbgTmlhau4/0h7YjmFaxj8AAAA/vAAAAAAAAAAB2BcAABwDAAAgD8xK103uP6WcHKQENsY/AAAAP7wAAAAAAAAAAdkXAAAcAwAAJNMcKzQw7j9RmKXOSu3FPwAAAD/bAAAAAAAAAAHaFwAAHAMAACqXbQuREu4/0nq6wdarxT8AAAA/2wAAAAAAAAAB2xcAABwDAACq8JHq1PPtP9QRcw40gMU/AAAAP9sAAAAAAAAAAdwXAAAcAwAAKkq2yRjV7T9/dkPsHGPFPwAAAD/6AAAAAAAAAAHdFwAAHAMAAMBNjK3Auu0/fQ38OHo3xT8AAAA/+gAAAAAAAAAB3hcAABwDAABSUWKRaKDtP4CktIXXC8U/AAAAP/oAAAAAAAAAAd8XAAAcAwAA3H/fct6D7T//hsl4Y8rEPwAAAD8KAQAAAAAAAAHgFwAAHAMAAF7ZA1IiZe0/VlBqNDWQxD8AAAA/CgEAAAAAAAAB4RcAABwDAADeMigxZkbtP6sZC/AGVsQ/AAAAPykBAAAAAAAAAeIXAAAcAwAA2iEgD5Em7T+tsMM8ZCrEPwAAAD8pAQAAAAAAAAHjFwAAHAMAAFKm6+uiBe0/rUd8icH+wz8AAAA/OQEAAAAAAAAB5BcAABwDAABGwIrHm+PsP63eNNYe08M/AAAAPzkBAAAAAAAAAeUXAAAcAwAAtm/9oXvA7D+CXHnrwa7DPwAAAD9IAQAAAAAAAAHmFwAAHAMAAIQ1OXSslew/2iUap5N0wz8AAAA/SAEAAAAAAAAB5xcAABwDAABkpSZLQW/sPy/vumJlOsM/AAAAP2gBAAAAAAAAAegXAAAcAwAARhUUItZI7D+wOhcJlCTDPwAAAD9oAQAAAAAAAAHpFwAAHAMAACiFAflqIuw/MIZzr8IOwz8AAAA/aAEAAAAAAAAB6hcAABwDAAAAIJbNzfnrPzAdLPwf48I/AAAAP4cBAAAAAAAAAesXAAAcAwAA2LoqojDR6z/bgfzZCMbCPwAAAD+HAQAAAAAAAAHsFwAAHAMAAJTWtG/9oes/BZtwEcO+wj8AAAA/hwEAAAAAAAAB7RcAABwDAADWXGs+43PrP69oiKJOzcI/AAAAP5oBAAAAAAAAAe4XAAAcAwAAiKOcCX5C6z/bGLUmZprCPwAAAD+aAQAAAAAAAAHvFwAAHAMAAOaoXd/5Gus/MkudldqLwj8AAAA/mgEAAAAAAAAB8BcAABwDAAA62cWyQ/HqPzJLnZXai8I/AAAAP6oBAAAAAAAAAfEXAAAcAwAAhDTVg1vF6j/dr21zw27CPwAAAD+qAQAAAAAAAAHyFwAAHAMAADZ7Bk/2k+o/MXkOL5U0wj8AAAA/yQEAAAAAAAAB8xcAABwDAACKq24iQGrqP93d3gx+F8I/AAAAP8kBAAAAAAAAAfQXAAAcAwAAUJxR8j496j8zp3/IT93BPwAAAD/JAQAAAAAAAAH1FwAAHAMAACg35sahFOo/XlesTGeqwT8AAAA/6AEAAAAAAAAB9hcAABwDAAAC0nqbBOzpP1/uZJnEfsE/AAAAP+gBAAAAAAAAAfcXAAAcAwAAXtc7cYDE6T+LB9nQfnfBPwAAAD/oAQAAAAAAAAH4FwAAHAMAACTIHkF/l+k/ClM1d61hwT8AAAA/CAIAAAAAAAAB+RcAABwDAABmTtUPZWnpPwpTNXetYcE/AAAAPwgCAAAAAAAAAfoXAAAcAwAALD+432M86T801fBhCobBPwAAAD8IAgAAAAAAAAH7FwAAHAMAAAyvpbb4Fek/NNXwYQqGwT8AAAA/FwIAAAAAAAAB/BcAABwDAABqtGaMdO7oPzQ+OBWtscE/AAAAPxcCAAAAAAAAAf0XAAAcAwAAxrknYvDG6D9dwPP/CdbBPwAAAD82AgAAAAAAAAH+FwAAHAMAABIVNzMIm+g/Xik7s6wBwj8AAAA/NgIAAAAAAAAB/xcAABwDAABuGvgIhHPoPzF5Di+VNMI/AAAAPzYCAAAAAAAAAQAYAAAcAwAA1PQR4TFO6D+zlvk7CXbCPwAAAD9WAgAAAAAAAAEBGAAAHAMAAEx53b1DLeg/BZtwEcO+wj8AAAA/VgIAAAAAAAABAhgAABwDAABQPS6eoA/oPwVt/3cIFsM/AAAAP1YCAAAAAAAAAQMYAAAcAwAA0JZSfeTw5z8CP47eTW3DPwAAAD9lAgAAAAAAAAEEGAAAHAMAADhxbFWSy+c/WKxMZ6rhwz8AAAA/ZQIAAAAAAAABBRgAABwDAADCn+k2CK/nPyrOrknYa8Q/AAAAP4UCAAAAAAAAAQYYAAAcAwAA2A3sG8mV5z//7xAsBvbEPwAAAD+FAgAAAAAAAAEHGAAAHAMAAIiQzAYHguc//yrnRe54xT8AAAA/hQIAAAAAAAABCBgAABwDAADMJ4v3wXPnP6Yz1fBhCsY/AAAAP6QCAAAAAAAAAQkYAAAcAwAAjlQd52Nk5z97VTfTj5TGPwAAAD+kAgAAAAAAAAEKGAAAHAMAAMBBKtO6Uec/oRLJ19Q7xz8AAAA/pAIAAAAAAAABCxgAABwDAACSGG7HwEbnP3adcm2l8cc/AAAAP8MCAAAAAAAAAQwYAAAcAwAA4ISFuq065z91qtft0svIPwAAAD/DAgAAAAAAAAENGAAAHAMAAKqGcKyBLec/R57INkatyT8AAAA/wwIAAAAAAAABDhgAABwDAAAKnTmk0iXnPxkpcswWY8o/AAAAP+ICAAAAAAAAAQ8YAAAcAwAAfl20oIci5z+XgTPzcifLPwAAAD/iAgAAAAAAAAEQGAAAHAMAAO4dL508H+c/awzdiEPdyz8AAAA/4gIAAAAAAAABERgAABwDAADmSNaaCh3nP73i4sRCfcw/AAAAPwIDAAAAAAAAARIYAAAcAwAAarMCnCMe5z9p69Bvtg7NPwAAAD8CAwAAAAAAAAETGAAAHAMAAPjyh59uIec/u1iP+BKDzT8AAAA/AgMAAAAAAAABFBgAABwDAACGMg2juSTnP+UVIf1XKs4/AAAAPxEDAAAAAAAAARUYAAAcAwAALvGcrZou5z8P07IBndHOPwAAAD8RAwAAAAAAAAEWGAAAHAMAAGbvsbvGO+c/X6m4PZxxzz8AAAA/MAMAAAAAAAABFxgAABwDAACc7cbJ8kjnP1/kjleE9M8/AAAAPzADAAAAAAAAARgYAAAcAwAAVlYI2TdX5z9DnGxUEzjQPwAAAD8wAwAAAAAAAAEZGAAAHAMAAJYpdumVZuc/7mmE5Z5G0D8AAAA/UAMAAAAAAAABGhgAABwDAABaZxD7DHfnPxjsP9D7atA/AAAAP1ADAAAAAAAAARsYAAAcAwAApA/XDZ2I5z/ZerXWtYvQPwAAAD9QAwAAAAAAAAEcGAAAHAMAAGZNcR8Umec/Av1wwRKw0D8AAAA/bwMAAAAAAAABHRgAABwDAACu9TcypKrnP+ykWv+GydA/AAAAP28DAAAAAAAAAR4YAAAcAwAA+J3+RDS85z+rM9AFQerQPwAAAD9vAwAAAAAAAAEfGAAAHAMAAEobHlr2z+c/bMJFDPsK0T8AAAA/fwMAAAAAAAABIBgAABwDAAAyrRt1NennP6sFX2yGQdE/AAAAP38DAAAAAAAAASEYAAAcAwAAslP3lfEH6D9VPL6wtHvRPwAAAD+tAwAAAAAAAAEiGAAAHAMAAKK6TbNiI+g/KoyRLJ2u0T8AAAA/rQMAAAAAAAABIxgAABwDAACUIaTQ0z7oP/7bZKiF4dE/AAAAP60DAAAAAAAAASQYAAAcAwAA+Eh16vlW6D8+H34IERjSPwAAAD/MAwAAAAAAAAElGAAAHAMAANYFGgMHbug/PojFu7ND0j8AAAA/zAMAAAAAAAABJhgAABwDAADSQckiqovoPzzxDG9Wb9I/AAAAP8wDAAAAAAAAAScYAAAcAwAAUuikQ2aq6D8mmfasyojSPwAAAD/rAwAAAAAAAAEoGAAAHAMAAFT5rGU7yug/02YOPlaX0j8AAAA/6wMAAAAAAAABKRgAABwDAABYCrWHEOroPz1aVCL5mtI/AAAAP+sDAAAAAAAAASoYAAAcAwAAUkZkp7MH6T98NCbP4aXSPwAAAD8LBAAAAAAAAAErGAAAHAMAADrYYcLyIOk//ejJKLO70j8AAAA/CwQAAAAAAAABLBgAABwDAAA2FBHilT7pP2fcDw1Wv9I/AAAAPwsEAAAAAAAAAS0YAAAcAwAAvI9FBYRf6T+RXsv3suPSPwAAAD8aBAAAAAAAAAEuGAAAHAMAAE7g0iqkguk/5fn6GcoA0z8AAAA/GgQAAAAAAAABLxgAABwDAABKHIJKR6DpP3tv/OjJKNM/AAAAPzkEAAAAAAAAATAYAAAcAwAArENTZG246T/QCiwL4UXTPwAAAD85BAAAAAAAAAExGAAAHAMAAIIrn3pIzek/JKZbLfhi0z8AAAA/OQQAAAAAAAABMhgAABwDAAB8Z06a6+rpP44C6cQ9ktM/AAAAP1kEAAAAAAAAATMYAAAcAwAAgHhWvMAK6j+5hKSvmrbTPwAAAD9ZBAAAAAAAAAE0GAAAHAMAAHq0BdxjKOo/ue3rYj3i0z8AAAA/WQQAAAAAAAABNRgAABwDAADe29b1iUDqP3h8YWn3AtQ/AAAAP3gEAAAAAAAAATYYAAAcAwAAQgOoD7BY6j9iJEunaxzUPwAAAD94BAAAAAAAAAE3GAAAHAMAAJ5VICekbuo/jaYGkshA1D8AAAA/eAQAAAAAAAABOBgAABwDAACiZihJeY7qP3hO8M88WtQ/AAAAP4gEAAAAAAAAATkYAAAcAwAApHcwa06u6j/iQTa0313UPwAAAD+IBAAAAAAAAAE6GAAAHAMAACzzZI48z+o/TDV8mIJh1D8AAAA/pwQAAAAAAAABOxgAABwDAAAoLxSu3+zqPyIcCGHIaNQ/AAAAP6cEAAAAAAAAATwYAAAcAwAAngCXzGkJ6z/3ApQpDnDUPwAAAD+nBAAAAAAAAAE9GAAAHAMAAJY8RuwMJ+s/TJ7DSyWN1D8AAAA/xgQAAAAAAAABPhgAABwDAAAqjdMRLUrrP4t4lfgNmNQ/AAAAP8YEAAAAAAAAAT8YAAAcAwAAPkiNOGZu6z8hhU8Ua5TUPwAAAD/GBAAAAAAAAAFAGAAAHAMAAEJZlVo7jus/9Wvb3LCb1D8AAAA/5QQAAAAAAAABQRgAABwDAADcfnuCjbPrP2FfIcFTn9Q/AAAAP+UEAAAAAAAAAUIYAAAcAwAAiE4Tr0Pd6z81Rq2JmabUPwAAAD/lBAAAAAAAAAFDGAAAHAMAACR0+daVAuw/oDnzbTyq1D8AAAA/9QQAAAAAAAABRBgAABwDAADIbjgBGirsPwotOVLfrdQ/AAAAP/UEAAAAAAAAAUUYAAAcAwAA1FSZJSFM7D8hhU8Ua5TUPwAAAD8UBQAAAAAAAAFGGAAAHAMAAPy5BFG+dOw/tpEJMMiQ1D8AAAA/FAUAAAAAAAABRxgAABwDAAA+nnqD8aPsP6HQq7qZftQ/AAAAPyQFAAAAAAAAAUgYAAAcAwAAcNg+scDO7D8iHAhhyGjUPwAAAD8kBQAAAAAAAAFJGAAAHAMAAAApzNbg8ew/DVuq65lW1D8AAAA/MwUAAAAAAAABShgAABwDAAAeud7/SxjtPzd0HiNUT9Q/AAAAPzMFAAAAAAAAAUsYAAAcAwAA3jIoMWZG7T/4mUx2a0TUPwAAAD9TBQAAAAAAAAFMGAAAHAMAABhCRWFnc+0/4tjuAD0y1D8AAAA/UwUAAAAAAAABTRgAABwDAABAp7CMBJztP3jlqByaLtQ/AAAAP1MFAAAAAAAAAU4YAAAcAwAA9Euhu+zH7T84C9dvsSPUPwAAAD9yBQAAAAAAAAFPGAAAHAMAALTF6uwG9u0/YiRLp2sc1D8AAAA/cgUAAAAAAAABUBgAABwDAADSVf0VchzuP+Nvp02aBtQ/AAAAP3IFAAAAAAAAAVEYAAAcAwAA3jteOnk+7j/4x70PJu3TPwAAAD+CBQAAAAAAAAFSGAAAHAMAAIoL9mYvaO4/OjlICWzM0z8AAAA/ggUAAAAAAAABUxgAABwDAABUWpiae5juP83cunEmndM/AAAAP6EFAAAAAAAAAVQYAAAcAwAACP+IyWPE7j9OKBcYVYfTPwAAAD+hBQAAAAAAAAFVGAAAHAMAAIilZOof4+4/JKZbLfhi0z8AAAA/oQUAAAAAAAABVhgAABwDAACE4RMKwwDvPyY9FHpVN9M/AAAAP78FAAAAAAAAAVcYAAAcAwAAhvIbLJgg7z9Q7UD+bATTPwAAAD+/BQAAAAAAAAFYGAAAHAMAAJLYfFCfQu8/prbhuT7K0j8AAAA/vwUAAAAAAAABWRgAABwDAACW6YRydGLvP+gnbLOEqdI/AAAAP94FAAAAAAAAAVoYAAAcAwAAgHuCjbN77z8R2Jg3nHbSPwAAAD/eBQAAAAAAAAFbGAAAHAMAAND4oaJ1j+8/PojFu7ND0j8AAAA/3gUAAAAAAAABXBgAABwDAACeC5W2HqLvP9QrOCRuFNI/AAAAP+4FAAAAAAAAAV0YAAAcAwAAYkkvyJWy7z/+22SoheHRPwAAAD/uBQAAAAAAAAFeGAAAHAMAACSHydkMw+8/gL55mxGg0T8AAAA/DQYAAAAAAAABXxgAABwDAADymbzttdXvP7/GvOG0U9E/AAAAPw0GAAAAAAAAAWAYAAAcAwAAMm0q/hPl7z8t6HNfEgDRPwAAAD8NBgAAAAAAAAFhGAAAHAMAANorugj17u8/rcqIUp6+0D8AAAA/LAYAAAAAAAABYhgAABwDAAByQJgOcvTvP26Hb/ISiNA/AAAAPywGAAAAAAAAAWMYAAAcAwAA7NVrDVnz7z+YN5x2KlXQPwAAAD8sBgAAAAAAAAFkGAAAHAMAANBWYQbD7O8/LtsO3+Ql0D8AAAA/TAYAAAAAAAABZRgAABwDAADArK8BX+jvP7UWd8b45c8/AAAAP0wGAAAAAAAAAWYYAAAcAwAApC2l+sjh7z+1ROhfs47PPwAAAD9MBgAAAAAAAAFnGAAAHAMAAAREbvIZ2u8/i1nlwbM+zz8AAAA/WwYAAAAAAAABaBgAABwDAADg7wrpUdHvP+Mihn2FBM8/AAAAP1sGAAAAAAAAAWkYAAAcAwAAODF73nDH7z8NmNzntE7OPwAAAD97BgAAAAAAAAFqGAAAHAMAAIadktFdu+8/D4t3Z4d0zT8AAAA/ewYAAAAAAAABaxgAABwDAADKNFHCGK3vPz8AztG2vsw/AAAAP3sGAAAAAAAAAWwYAAAcAwAAGKFotQWh7z9rdSQ85gjMPwAAAD+aBgAAAAAAAAFtGAAAHAMAAF44J6bAku8/v2w2kXJ3yz8AAAA/mgYAAAAAAAABbhgAABwDAACIUNuP5X3vP5mvpIwt0Mo/AAAAP5oGAAAAAAAAAW8YAAAcAwAAANWmbPdc7z/FJPv2XBrKPwAAAD+5BgAAAAAAAAFwGAAAHAMAADCxqzZ5Ku8/xxeWdi9AyT8AAAA/uQYAAAAAAAABcRgAABwDAAAwsas2eSrvP8cXlnYvQMk/AAAAP7kGAAAAAAAAAXIYAAAcAwAAMLGrNnkq7z/HF5Z2L0DJPwAAAD/YBgAAAAAAAAFzGAAAHAMAADCxqzZ5Ku8/xxeWdi9AyT8AAAA/2AYAAAAAAAABdBgAABwDAABO4TYb9VLrP4bNNRNRz9Y/AAAAPwAAAAAAAAAAAXUYAAAcAwAATuE2G/VS6z+GzTUTUc/WPwAAAD8PAAAAAAAAAAF2GAAAHAMAAE7hNhv1Uus/hs01E1HP1j8AAAA/DwAAAAAAAAABdxgAABwDAABO4TYb9VLrP4bNNRNRz9Y/AAAAPx8AAAAAAAAAAXgYAAAcAwAATuE2G/VS6z+GzTUTUc/WPwAAAD8fAAAAAAAAAAF5GAAAHAMAAE7hNhv1Uus/hs01E1HP1j8AAAA/PgAAAAAAAAABehgAABwDAAD8YxcGMz/rP5xTvW6XXtY/AAAAPz4AAAAAAAAAAXsYAAAcAwAAzjpb+jg06z8H3ruflzbWPwAAAD8+AAAAAAAAAAF8GAAAHAMAAI5n7enaJOs/3FsAtToS1j8AAAA/XQAAAAAAAAABfRgAABwDAABIvybXShPrPwkMLTlS39U/AAAAP10AAAAAAAAAAX4YAAAcAwAA6myuv1b96j8Io+WFr7PVPwAAAD9tAAAAAAAAAAF/GAAAHAMAAPoFWKLl4eo/SRRwf/WS1T8AAAA/bQAAAAAAAAABgBgAABwDAAASdFqHpsjqP8lfzCUkfdU/AAAAP30AAAAAAAAAAYEYAAAcAwAArkyJbYCw6j+0nm6w9WrVPwAAAD99AAAAAAAAAAGCGAAAHAMAAC6mrUzEkeo/XwM/jt5N1T8AAAA/jAAAAAAAAAABgxgAABwDAAC61CouOnXqPwloD2zHMNU/AAAAP4wAAAAAAAAAAYQYAAAcAwAAKISdCBpS6j/0prH2mB7VPwAAAD+rAAAAAAAAAAGFGAAAHAMAABqePOQSMOo/StmZZQ0Q1T8AAAA/qwAAAAAAAAABhhgAABwDAACUIgjBJA/qPwv/x7gkBdU/AAAAP6sAAAAAAAAAAYcYAAAcAwAAjhEAn0/v6T9gMbAnmfbUPwAAAD/LAAAAAAAAAAGIGAAAHAMAAJbVUH+s0ek/IFfeerDr1D8AAAA/ywAAAAAAAAABiRgAABwDAACAGpdYc63pP3WJxukk3dQ/AAAAP8sAAAAAAAAAAYoYAAAcAwAAYIqELwiH6T/Mu65Ymc7UPwAAAD/qAAAAAAAAAAGLGAAAHAMAAMZknge2Yek/zLuuWJnO1D8AAAA/6gAAAAAAAAABjBgAABwDAACwqeTgfD3pPwuWgAWC2dQ/AAAAP+oAAAAAAAAAAY0YAAAcAwAARK26xCQj6T91icbpJN3UPwAAAD/6AAAAAAAAAAGOGAAAHAMAANawkKjMCOk/IFfeerDr1D8AAAA/+gAAAAAAAAABjxgAABwDAADmSTqLW+3oP/Y9akP28tQ/AAAAPxkBAAAAAAAAAZAYAAAcAwAAeE0QbwPT6D9K2ZllDRDVPwAAAD8ZAQAAAAAAAAGRGAAAHAMAAAxR5lKruOg/306bNA041T8AAAA/GQEAAAAAAAABkhgAABwDAAAiv+g3bJ/oP7SebrD1atU/AAAAPzgBAAAAAAAAAZMYAAAcAwAAyGxwIHiJ6D8IOp7SDIjVPwAAAD84AQAAAAAAAAGUGAAAHAMAAODacgU5cOg/R323Mpi+1T8AAAA/OAEAAAAAAAABlRgAABwDAAB8s6HrEljoP8eaoj8MANY/AAAAP1cBAAAAAAAAAZYYAAAcAwAAImEp1B5C6D+wq9MwI0XWPwAAAD9XAQAAAAAAAAGXGAAAHAMAAFRONsB1L+g/RYocs8WY1j8AAAA/VwEAAAAAAAABmBgAABwDAACQEJyu/h7oP9poZTVo7NY/AAAAP3wBAAAAAAAAAZkYAAAcAwAA6FEMpB0V6D/DeZYmfzHXPwAAAD98AQAAAAAAAAGaGAAAHAMAAML9qJpVDOg/mclpomdk1z8AAAA/fAEAAAAAAAABmxgAABwDAAAiFHKSpgToP63zDss4otc/AAAAP4sBAAAAAAAAAZwYAAAcAwAAoKlFkY0D6D9C0ldN2/XXPwAAAD+LAQAAAAAAAAGdGAAAHAMAACzpypTYBug/1rCgz31J2D8AAAA/qgEAAAAAAAABnhgAABwDAADC/aiaVQzoP4BQR8dOr9g/AAAAP6oBAAAAAAAAAZ8YAAAcAwAAYuffogQU6D8VL5BJ8QLZPwAAAD+qAQAAAAAAAAGgGAAAHAMAAAymb63lHeg/EwEfsDZa2T8AAAA/ygEAAAAAAAABoRgAABwDAAC+OVi6+CnoPzzsIU42qtk/AAAAP8oBAAAAAAAAAaIYAAAcAwAABuIezYg76D/RymrQ2P3ZPwAAAD/KAQAAAAAAAAGjGAAAHAMAAMofud7/S+g/ZamzUntR2j8AAAA/6QEAAAAAAAABpBgAABwDAACOXVPwdlzoP6XszLIGiNo/AAAAP+kBAAAAAAAAAaUYAAAcAwAAzjDBANVr6D/QboidY6zaPwAAAD/pAQAAAAAAAAGmGAAAHAMAACCu4BWXf+g/+vBDiMDQ2j8AAAA/+QEAAAAAAAABpxgAABwDAACE1bEvvZfoP45mRVfA+No/AAAAP/kBAAAAAAAAAagYAAAcAwAA+KY0Tke06D+56ABCHR3bPwAAAD8YAgAAAAAAAAGpGAAAHAMAAG54t2zR0Og/zqlet0sv2z8AAAA/GAIAAAAAAAABqhgAABwDAABYCrWHEOroP7hRSPW/SNs/AAAAPycCAAAAAAAAAasYAAAcAwAAslwtnwQA6T/3KxqiqFPbPwAAAD8nAgAAAAAAAAGsGAAAHAMAAAyvpbb4Fek/eOC9+3lp2z8AAAA/NwIAAAAAAAABrRgAABwDAAD+FfzTaTHpP/eUYVVLf9s/AAAAPzcCAAAAAAAAAa4YAAAcAwAADPxc+HBT6T8hrtWMBXjbPwAAAD9WAgAAAAAAAAGvGAAAHAMAAJJ3kRtfdOk/t7qPqGJ02z8AAAA/VgIAAAAAAAABsBgAABwDAAAc88U+TZXpPwztdxfXZds/AAAAP1YCAAAAAAAAAbEYAAAcAwAAkMRIXdex6T84BuxOkV7bPwAAAD9mAgAAAAAAAAGyGAAAHAMAAJ6qqYHe0+k/jTjUvQVQ2z8AAAA/ZgIAAAAAAAABsxgAABwDAAA40I+pMPnpP4041L0FUNs/AAAAP4UCAAAAAAAAAbQYAAAcAwAAYDX71M0h6j84naSb7jLbPwAAAD+FAgAAAAAAAAG1GAAAHAMAAPCFiPrtROo/j8+MCmMk2z8AAAA/lQIAAAAAAAABthgAABwDAACC1hUgDmjqP+QBdXnXFds/AAAAP5UCAAAAAAAAAbcYAAAcAwAAClJKQ/yI6j8OG+mwkQ7bPwAAAD+kAgAAAAAAAAG4GAAAHAMAAKR3MGtOruo/Toxzqtft2j8AAAA/pAIAAAAAAAABuRgAABwDAACwXZGPVdDqPyQKuL96ydo/AAAAP8QCAAAAAAAAAboYAAAcAwAAvkPys1zy6j9QuuRDkpbaPwAAAD/EAgAAAAAAAAG7GAAAHAMAAFCUf9l8Fes/ZamzUntR2j8AAAA/xAIAAAAAAAABvBgAABwDAABUpYf7UTXrPxKlPH3BCNo/AAAAP+MCAAAAAAAAAb0YAAAcAwAAtsxYFXhN6z/SYSMdNtLZPwAAAD/jAgAAAAAAAAG+GAAAHAMAAJSJ/S2FZOs/KCvE2AeY2T8AAAA/4wIAAAAAAAABvxgAABwDAADy23VFeXrrP330ZJTZXdk/AAAAP/MCAAAAAAAAAcAYAAAcAwAAOoQ8WAmM6z/TvQVQqyPZPwAAAD/zAgAAAAAAAAHBGAAAHAMAAOoXJWUcmOs/vpNgJ9rl2D8AAAA/EgMAAAAAAAABwhgAABwDAAAGly9ssp7rP9WCLzbDoNg/AAAAPxIDAAAAAAAAAcMYAAAcAwAAEGyIbuSg6z9VZUQpT1/YPwAAAD8SAwAAAAAAAAHEGAAAHAMAABBsiG7koOs/7Z9v3mYE2D8AAAA/MQMAAAAAAAABxRgAABwDAAAGly9ssp7rP4LampN+qdc/AAAAPzEDAAAAAAAAAcYYAAAcAwAAXtifYdGU6z8DVGjTZzzXPwAAAD8xAwAAAAAAAAHHGAAAHAMAAKxEt1S+iOs/BoLZbCLl1j8AAAA/UAMAAAAAAAAByBgAABwDAADy23VFeXrrPzDJvj2XhtY/AAAAP1ADAAAAAAAAAckYAAAcAwAAoF5WMLdm6z/bxEdo3T3WPwAAAD9QAwAAAAAAAAHKGAAAHAMAACC4eg/7R+s/stlEyt3t1T8AAAA/YAMAAAAAAAAByxgAABwDAACiEZ/uPinrPzK8Wb1prNU/AAAAP2ADAAAAAAAAAcwYAAAcAwAAohGf7j4p6z8yvFm9aazVPwAAAD9zAwAAAAAAAAHNGAAAHAMAAKIRn+4+Kes/MrxZvWms1T8AAAA/cwMAAAAAAAABzhgAABwDAACiEZ/uPinrPzK8Wb1prNU/AAAAP3MDAAAAAAAAAc8YAAAcAwAA1rH0mB3Z6j9tTygXGFXfPwAAAD8AAAAAAAAAAAHQGAAAHAMAANax9Jgd2eo/bU8oFxhV3z8AAAA/EAAAAAAAAAAB0RgAABwDAADWsfSYHdnqP21PKBcYVd8/AAAAPxAAAAAAAAAAAdIYAAAcAwAAAMqogkLE6j/tMT0KpBPfPwAAAD8vAAAAAAAAAAHTGAAAHAMAANp1RXl6u+o/bX2ZsNL93j8AAAA/LwAAAAAAAAAB1BgAABwDAAAyt7VumbHqPxniaY674N4/AAAAPy8AAAAAAAAAAdUYAAAcAwAABI75Yp+m6j9ZU/SHAcDePwAAAD9OAAAAAAAAAAHWGAAAHAMAAM6P5FRzmeo/mcR+gUef3j8AAAA/TgAAAAAAAAAB1xgAABwDAAAKUkpD/IjqP29Cw5bqet4/AAAAP04AAAAAAAAAAdgYAAAcAwAAUOkINLd66j/vjR89GWXePwAAAD9tAAAAAAAAAAHZGAAAHAMAAILWFSAOaOo/Q1fA+Ooq3j8AAAA/bQAAAAAAAAAB2hgAABwDAACkGXEHAVHqPxnVBA6OBt4/AAAAP20AAAAAAAAAAdsYAAAcAwAAvIdz7ME36j9FhTGSpdPdPwAAAD+NAAAAAAAAAAHcGAAAHAMAAMogHc9QHOo/2yik+l+k3T8AAAA/jQAAAAAAAAAB3RgAABwDAABST5qwxv/pP/GAurzrit0/AAAAP40AAAAAAAAAAd4YAAAcAwAAYuhDk1Xk6T+b5Yqa1G3dPwAAAD+cAAAAAAAAAAHfGAAAHAMAAOwWwXTLx+k/nXxD5zFC3T8AAAA/nAAAAAAAAAAB4BgAABwDAADoBblS9qfpP3H6h/zUHd0/AAAAP7oAAAAAAAAAAeEYAAAcAwAA7skJM1OK6T8dX1javQDdPwAAAD+6AAAAAAAAAAHiGAAAHAMAAPSNWhOwbOk/XdDi0wPg3D8AAAA/ugAAAAAAAAAB4xgAABwDAAD6UavzDE/pP7MCy0J40dw/AAAAP9oAAAAAAAAAAeQYAAAcAwAAeqvP0lAw6T81TifpprvcPwAAAD/aAAAAAAAAAAHlGAAAHAMAAPAvm69iD+k/swLLQnjR3D8AAAA/2gAAAAAAAAAB5hgAABwDAAD48+uPv/HoP7FrEvYa/dw/AAAAP/kAAAAAAAAAAecYAAAcAwAAgiJpcTXV6D8fyJ+NYCzdPwAAAD/5AAAAAAAAAAHoGAAAHAMAABQmP1Xduug/m+WKmtRt3T8AAAA/+QAAAAAAAAAB6RgAABwDAACoKRU5haDoP/HpAXCOtt0/AAAAPxgBAAAAAAAAAeoYAAAcAwAA0kHJIqqL6D9F7nhFSP/dPwAAAD8YAQAAAAAAAAHrGAAAHAMAAIDEqQ3od+g/WRgebhk93j8AAAA/GAEAAAAAAAAB7BgAABwDAAAuR4r4JWToP68clUPThd4/AAAAPygBAAAAAAAAAe0YAAAcAwAA1PQR4TFO6D9D+93FddnePwAAAD8oAQAAAAAAAAHuGAAAHAMAAPQ3bcgkN+g/F7T49AA43z8AAAA/RwEAAAAAAAAB7xgAABwDAACiuk2zYiPoP395zT/pkt8/AAAAP0cBAAAAAAAAAfAYAAAcAwAA1qdan7kQ6D/////////fPwAAAD9HAQAAAAAAAAHxGAAAHAMAAIQqO4r3/Oc/qjZfRC464D8AAAA/VwEAAAAAAAAB8hgAABwDAADA7KB4gOznP3RaJ9/QeeA/AAAAP1cBAAAAAAAAAfMYAAAcAwAADlm4a23g5z8TZXtCucDgPwAAAD92AQAAAAAAAAH0GAAAHAMAAGSaKGGM1uc/MiRz/3Id4T8AAAA/dgEAAAAAAAAB9RgAABwDAABKGx5a9s/nP/EbMLnPaeE/AAAAP4YBAAAAAAAAAfYYAAAcAwAAvNuYVqvM5z/bLGGq5q7hPwAAAD+GAQAAAAAAAAH3GAAAHAMAALQGQFR5yuc/0GmdfEPn4T8AAAA/lQEAAAAAAAAB+BgAABwDAAAunBNTYMnnP6W5cPgrGuI/AAAAP5UBAAAAAAAAAfkYAAAcAwAAvNuYVqvM5z8PFv6PcUniPwAAAD+0AQAAAAAAAAH6GAAAHAMAAOoEVWKl1+c/mF/0fSt+4j8AAAA/tAEAAAAAAAAB+xgAABwDAACcmD1vuOPnP+LOGL/8p+I/AAAAP7QBAAAAAAAAAfwYAAAcAwAATCwmfMvv5z/BSvcbK87iPwAAAD/UAQAAAAAAAAH9GAAAHAMAABw/GZB0Aug/F+YmPkLr4j8AAAA/1AEAAAAAAAAB/hgAABwDAAB0kZGnaBjoPyF7edIqCuM/AAAAP9QBAAAAAAAAAf8YAAAcAwAA7GIUxvI06D8sEMxmEynjPwAAAD/zAQAAAAAAAAEAGQAAHAMAAGoJ8OauU+g/9spMThM94z8AAAA/8wEAAAAAAAABARkAABwDAADqr8sHa3LoP8yx2BZZROM/AAAAP/MBAAAAAAAAAQIZAAAcAwAAaFanKCeR6D82pR77+0fjPwAAAD8DAgAAAAAAAAEDGQAAHAMAAHQ8CE0us+g/oZhk355L4z8AAAA/AwIAAAAAAAABBBkAABwDAAB4TRBvA9PoPyx5Exq2VOM/AAAAPyICAAAAAAAAAQUZAAAcAwAAjgjKlTz36D8seRMatlTjPwAAAD8iAgAAAAAAAAEGGQAAHAMAAKTDg7x1G+k/l2xZ/lhY4z8AAAA/IgIAAAAAAAABBxkAABwDAAA+6Wnkx0DpPyx5Exq2VOM/AAAAP0ECAAAAAAAAAQgZAAAcAwAAVKQjCwFl6T/icjaMh1bjPwAAAD9BAgAAAAAAAAEJGQAAHAMAAOT0sDAhiOk/TGZ8cCpa4z8AAAA/QQIAAAAAAAABChkAABwDAADy2hFVKKrpP+JyNoyHVuM/AAAAP2ACAAAAAAAAAQsZAAAcAwAACJbLe2HO6T9WkodRcE3jPwAAAD9gAgAAAAAAAAEMGQAAHAMAABxRhaKa8uk/Fri1pIdC4z8AAAA/YAIAAAAAAAABDRkAABwDAAA84ZfLBRnqPyHkwIXNNeM/AAAAP4ACAAAAAAAAAQ4ZAAAcAwAASsf47ww76j+XAxJLtizjPwAAAD+AAgAAAAAAAAEPGQAAHAMAAMht1BDJWeo/DSNjEJ8j4z8AAAA/gAIAAAAAAAABEBkAABwDAAA+P1cvU3bqP2JVS38TFeM/AAAAP48CAAAAAAAAAREZAAAcAwAAshDaTd2S6j/Csz7PzfniPwAAAD+PAgAAAAAAAAESGQAAHAMAAJLNfmbqqeo/2AtVkVng4j8AAAA/rgIAAAAAAAABExkAABwDAAAAyqiCQsTqPwxR1KlZzOI/AAAAP64CAAAAAAAAARQZAAAcAwAAUEfIlwTY6j+NnDBQiLbiPwAAAD+uAgAAAAAAAAEVGQAAHAMAACBau6ut6uo/7vojoEKb4j8AAAA/3QIAAAAAAAABFhkAABwDAABmAoK+PfzqP21GgEZxheI/AAAAP90CAAAAAAAAARcZAAAcAwAAngCXzGkJ6z8Zq1AkWmjiPwAAAD/dAgAAAAAAAAEYGQAAHAMAANT+q9qVFus/WhzbHaBH4j8AAAA//AIAAAAAAAABGRkAABwDAAD4Ug/kXR/rPwSBq/uIKuI/AAAAP/wCAAAAAAAAARoZAAAcAwAAHqdy7SUo6z/661hnoAviPwAAAD/8AgAAAAAAAAEbGQAAHAMAALyQqfXUL+s/71YG07fs4T8AAAA/DAMAAAAAAAABHBkAABwDAABUpYf7UTXrP1C1+SJy0eE/AAAAPwwDAAAAAAAAAR0ZAAAcAwAAZE85ALY56z/7GcoAW7ThPwAAAD8rAwAAAAAAAAEeGQAAHAMAAPSOvgMBPes/pn6a3kOX4T8AAAA/KwMAAAAAAAABHxkAABwDAACAzkMHTEDrP3HQ0xKhf+E/AAAAPzoDAAAAAAAAASAZAAAcAwAAiKOcCX5C6z/xGzC5z2nhPwAAAD86AwAAAAAAAAEhGQAAHAMAAA4OyQqXQ+s/UnojCYpO4T8AAAA/SgMAAAAAAAABIhkAABwDAAAguHoP+0frP/ze8+ZyMeE/AAAAP0oDAAAAAAAAASMZAAAcAwAAvqGxF6pP6z+HVltu5w7hPwAAAD9pAwAAAAAAAAEkGQAAHAMAANJLYxwOVOs/fcEI2v7v4D8AAAA/aQMAAAAAAAABJRkAABwDAADSS2McDlTrP1M/Te+hy+A/AAAAP2kDAAAAAAAAASYZAAAcAwAATuE2G/VS6z9IqvpauazgPwAAAD95AwAAAAAAAAEnGQAAHAMAADJiLBRfTOs/1CFi4i2K4D8AAAA/eQMAAAAAAAABKBkAABwDAACSePULsETrP1+ZyWmiZ+A/AAAAP5gDAAAAAAAAASkZAAAcAwAAbCSSAug76z+/97y5XEzgPwAAAD+YAwAAAAAAAAEqGQAAHAMAAMZlAvgGMus/tWJqJXQt4D8AAAA/qAMAAAAAAAABKxkAABwDAAAep3LtJSjrPzWuxsuiF+A/AAAAP6gDAAAAAAAAASwZAAAcAwAAdOji4kQe6z+VDLobXfzfPwAAAD+3AwAAAAAAAAEtGQAAHAMAALh/odP/D+s/laNyaLrQ3z8AAAA/twMAAAAAAAABLhkAABwDAAB6rDPDoQDrP2sht31drN8/AAAAP9cDAAAAAAAAAS8ZAAAcAwAAMARtsBHv6j+rkkF3o4vfPwAAAD/XAwAAAAAAAAEwGQAAHAMAAGzG0p6a3uo/AcUp5hd93z8AAAA/1wMAAAAAAAABMRkAABwDAACoiDiNI87qP1f3EVWMbt8/AAAAP/YDAAAAAAAAATIZAAAcAwAAVgsZeGG66j8XHUCoo2PfPwAAAD/2AwAAAAAAAAEzGQAAHAMAAOA5llnXneo/Fx1AqKNj3z8AAAA/9gMAAAAAAAABNBkAABwDAABgk7o4G3/qP+uahL1GP98/AAAAPwYEAAAAAAAAATUZAAAcAwAAYJO6OBt/6j/rmoS9Rj/fPwAAAD8GBAAAAAAAAAE2GQAAHAMAAGCTujgbf+o/65qEvUY/3z8AAAA/FQQAAAAAAAABNxkAABwDAABgk7o4G3/qP+uahL1GP98/AAAAPyUEAAAAAAAAATgZAAAcAwAACpQDm78t5j/lcQMwzXvNPwAAAD8AAAAAAAAAAAE5GQAAHAMAAN4dkE1N5eU/5azZSbX+zT8AAAA/DwAAAAAAAAABOhkAABwDAACs48sffrrlPzvfwbgp8M0/AAAAPx8AAAAAAAAAATsZAAAcAwAArpYU3gV95T+RevHaQA3OPwAAAD8fAAAAAAAAAAE8GQAAHAMAAK6WFN4FfeU/kXrx2kANzj8AAAA/PgAAAAAAAAABPRkAABwDAACulhTeBX3lP5F68dpADc4/AAAAPz4AAAAAAAAAAT4ZAAAcAwAArpYU3gV95T+RevHaQA3OPwAAAD8+AAAAAAAAAAE/GQAAHAMAAPqcmlTj6+U/D8ZNgW/3zT8AAAA/AAAAAAAAAAABQBkAABwDAAD+YOs0QM7lP2f4NfDj6M0/AAAAPx8AAAAAAAAAAUEZAAAcAwAA/mDrNEDO5T9n+DXw4+jNPwAAAD8fAAAAAAAAAAFCGQAAHAMAAP5g6zRAzuU/Z/g18OPozT8AAAA/HwAAAAAAAAABQxkAABwDAAD+YOs0QM7lP2f4NfDj6M0/AAAAPz8AAAAAAAAAAUQZAAAcAwAAYoi8Tmbm5T85SAlszBvOPwAAAD8/AAAAAAAAAAFFGQAAHAMAAB7x/V2r9OU/j0yAQYZkzj8AAAA/TgAAAAAAAAABRhkAABwDAACK7Sd6Aw/mP+N+aLD6Vc4/AAAAP04AAAAAAAAAAUcZAAAcAwAAfFR+l3Qq5j8NmNzntE7OPwAAAD9eAAAAAAAAAAFIGQAAHAMAAHaQLbcXSOY/ObFQH29Hzj8AAAA/XgAAAAAAAAABSRkAABwDAAD+C2LaBWnmP2PKxFYpQM4/AAAAP30AAAAAAAAAAUoZAAAcAwAAFMcbAT+N5j+PTIBBhmTOPwAAAD99AAAAAAAAAAFLGQAAHAMAADJXLiqqs+Y/ObFQH29Hzj8AAAA/fQAAAAAAAAABTBkAABwDAABIEuhQ49fmP7n8rMWdMc4/AAAAP5wAAAAAAAAAAU0ZAAAcAwAAOnk+blTz5j+RevHaQA3OPwAAAD+cAAAAAAAAAAFOGQAAHAMAAJTLtoVICec/5azZSbX+zT8AAAA/nAAAAAAAAAABTxkAABwDAADuHS+dPB/nPzvfwbgp8M0/AAAAP6wAAAAAAAAAAVAZAAAcAwAAZu+xu8Y75z+REaonnuHNPwAAAD+sAAAAAAAAAAFRGQAAHAMAANrANNpQWOc/uyoeX1jazT8AAAA/ywAAAAAAAAABUhkAABwDAAA+6AX0dnDnPz12egWHxM0/AAAAP8sAAAAAAAAAAVMZAAAcAwAAfrtzBNV/5z9jj+48Qb3NPwAAAD/LAAAAAAAAAAFUGQAAHAMAADBPXBHoi+c/PXZ6BYfEzT8AAAA/6gAAAAAAAAABVRkAABwDAADYDewbyZXnP7nB1qu1rs0/AAAAP+oAAAAAAAAAAVYZAAAcAwAA2A3sG8mV5z+5wdarta7NPwAAAD/qAAAAAAAAAAFXGQAAHAMAANgN7BvJlec/ucHWq7WuzT8AAAA/6gAAAAAAAAABWBkAABwDAADYDewbyZXnP7nB1qu1rs0/AAAAPwoBAAAAAAAACw==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5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08367|recordLength=108367|start=0|end=108367|audioFormat={00001610-0000-0010-8000-00AA00389B71}|audioRate=44100|muted=false|volume=0.8|fadeIn=0|fadeOut=0|videoFormat={34363248-0000-0010-8000-00AA00389B71}|videoRate=15|videoWidth=256|videoHeight=256"/>
</p:tagLst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6490</TotalTime>
  <Words>491</Words>
  <Application>Microsoft Macintosh PowerPoint</Application>
  <PresentationFormat>Custom</PresentationFormat>
  <Paragraphs>38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Cambria</vt:lpstr>
      <vt:lpstr>Cambria Math</vt:lpstr>
      <vt:lpstr>Euphemia</vt:lpstr>
      <vt:lpstr>Math 16x9</vt:lpstr>
      <vt:lpstr>Elementary Graph Algorithms: Strongly Connected Components</vt:lpstr>
      <vt:lpstr>What is a Strongly Connected Component</vt:lpstr>
      <vt:lpstr>The Algorithm, getting ready</vt:lpstr>
      <vt:lpstr>Finding the Strongly Connected Components </vt:lpstr>
      <vt:lpstr>An Example</vt:lpstr>
      <vt:lpstr>SCC Graph GSCC</vt:lpstr>
      <vt:lpstr>Properties of GSCC</vt:lpstr>
      <vt:lpstr>Finishing Times of Nodes of SCC</vt:lpstr>
      <vt:lpstr>Finishing Times on GT</vt:lpstr>
      <vt:lpstr>Correctness of the SCC Algorithm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Ergun, Funda</dc:creator>
  <cp:lastModifiedBy>Microsoft Office User</cp:lastModifiedBy>
  <cp:revision>137</cp:revision>
  <dcterms:created xsi:type="dcterms:W3CDTF">2017-10-30T18:09:14Z</dcterms:created>
  <dcterms:modified xsi:type="dcterms:W3CDTF">2019-07-28T03:07:17Z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